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8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0FC8-8011-4A0C-94CD-0C62EC4164DC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AA73-13F2-44F0-80F9-49EC73A6D4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L’Algue Fucus</a:t>
            </a:r>
            <a:endParaRPr lang="fr-FR" sz="8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520880" cy="1368152"/>
          </a:xfrm>
        </p:spPr>
        <p:txBody>
          <a:bodyPr/>
          <a:lstStyle/>
          <a:p>
            <a:pPr algn="r"/>
            <a:r>
              <a:rPr lang="fr-FR" b="1" dirty="0" smtClean="0">
                <a:solidFill>
                  <a:srgbClr val="002060"/>
                </a:solidFill>
              </a:rPr>
              <a:t>Salomé </a:t>
            </a:r>
            <a:r>
              <a:rPr lang="fr-FR" b="1" dirty="0" err="1" smtClean="0">
                <a:solidFill>
                  <a:srgbClr val="002060"/>
                </a:solidFill>
              </a:rPr>
              <a:t>Kiener</a:t>
            </a:r>
            <a:endParaRPr lang="fr-FR" b="1" dirty="0" smtClean="0">
              <a:solidFill>
                <a:srgbClr val="002060"/>
              </a:solidFill>
            </a:endParaRPr>
          </a:p>
          <a:p>
            <a:pPr algn="r"/>
            <a:r>
              <a:rPr lang="fr-FR" b="1" dirty="0" smtClean="0">
                <a:solidFill>
                  <a:srgbClr val="002060"/>
                </a:solidFill>
              </a:rPr>
              <a:t>CM1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Répartition et habitat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794" y="4221088"/>
            <a:ext cx="3890718" cy="26642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1844824"/>
            <a:ext cx="5184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Ces algues vivent 50% de leur vie hors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l’eau.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Elles se retrouvent sur les plages rocheuses ou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sableuses.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Elles peuvent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vivre jusqu’à 5 mètres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profondeur.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On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les trouvent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en Europe, dans la Baltique, l’Atlantique, la Manche et la mer du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Nord.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Utilité pour l’Homme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510" y="4293097"/>
            <a:ext cx="3955002" cy="25922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1844824"/>
            <a:ext cx="51845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Autrefois, elle était utilisée pour soulager les douleurs articulaires. Ensuite, on s’en est servi pour soigner les problèmes de peau.</a:t>
            </a:r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On l’utilisait aussi pour nourrir les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animaux.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3">
                    <a:lumMod val="50000"/>
                  </a:schemeClr>
                </a:solidFill>
              </a:rPr>
              <a:t>*sur la photographie, un goémonier à la fin du XIX</a:t>
            </a:r>
            <a:r>
              <a:rPr lang="fr-FR" sz="2000" baseline="30000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Utilité pour l’Homme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2333059" cy="25922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1844824"/>
            <a:ext cx="5184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Aujourd’hui,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on lui reconnait des propriétés laxatives d’où son implication dans les régimes amaigrissants et anti-inflammatoires en pommade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 8" descr="1024_1024_____FFFFFF_algues--ajc_34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5342" y="4149080"/>
            <a:ext cx="2658657" cy="2708920"/>
          </a:xfrm>
          <a:prstGeom prst="rect">
            <a:avLst/>
          </a:prstGeom>
        </p:spPr>
      </p:pic>
      <p:pic>
        <p:nvPicPr>
          <p:cNvPr id="7" name="Image 6" descr="Calcium-biophen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4293096"/>
            <a:ext cx="5381079" cy="191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Définition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8568952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L’algue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fucus ou fucus vésiculeux est une algue de couleur brune de la famille des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Fucaceae.</a:t>
            </a:r>
            <a:r>
              <a:rPr lang="fr-FR" sz="3200" baseline="30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endParaRPr lang="fr-FR" sz="3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="1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="1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="1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="1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r-FR" sz="3200" baseline="30000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r>
              <a:rPr lang="fr-FR" sz="3200" baseline="30000" dirty="0" smtClean="0">
                <a:solidFill>
                  <a:schemeClr val="accent3">
                    <a:lumMod val="50000"/>
                  </a:schemeClr>
                </a:solidFill>
              </a:rPr>
              <a:t>Algue poussant accrochée à des substrats durs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Description morphologique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est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élastique.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Description morphologique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est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élastique.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a la forme d’un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ruban.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432048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Description morphologique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est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élastique.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a la forme d’un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ruban.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mesure entre 20 cm et 1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mètre.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254" y="3356992"/>
            <a:ext cx="3795258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Description morphologique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est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élastique.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a la forme d’un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ruban.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 mesure entre 20 cm et 1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mètre.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24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Les vésicules permettent à l’algue de flotter tout en étant accrochée grâce à ses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crampons.</a:t>
            </a:r>
            <a:endParaRPr lang="fr-FR" sz="3200" dirty="0"/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86744"/>
            <a:ext cx="3744416" cy="439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Répartition et habitat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Ces algues vivent 50% de leur vie hors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l’eau.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853784"/>
            <a:ext cx="4392488" cy="403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Répartition et habitat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Ces algues vivent 50% de leur vie hors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l’eau.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Elles se retrouvent sur les plages rocheuses ou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sableuses.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sz="3200" dirty="0"/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855473"/>
            <a:ext cx="4392488" cy="4029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040560" cy="576064"/>
          </a:xfrm>
        </p:spPr>
        <p:txBody>
          <a:bodyPr>
            <a:normAutofit fontScale="90000"/>
          </a:bodyPr>
          <a:lstStyle/>
          <a:p>
            <a:pPr algn="r"/>
            <a:r>
              <a:rPr lang="fr-F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Algue Fucus</a:t>
            </a:r>
            <a:endParaRPr lang="fr-F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0405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Répartition et habitat</a:t>
            </a:r>
            <a:endParaRPr lang="fr-FR" b="1" dirty="0" smtClean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844824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Ces algues vivent 50% de leur vie hors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l’eau.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Elles se retrouvent sur les plages rocheuses ou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sableuses.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Elles peuvent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vivre jusqu’à 5 mètres de 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</a:rPr>
              <a:t>profondeur.</a:t>
            </a:r>
            <a:endParaRPr lang="fr-FR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 5" descr="ob_52f835_20170809-113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7278" y="3212976"/>
            <a:ext cx="403323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330</Words>
  <Application>Microsoft Office PowerPoint</Application>
  <PresentationFormat>Affichage à l'écran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L’Algue Fucus</vt:lpstr>
      <vt:lpstr>Algue Fucus</vt:lpstr>
      <vt:lpstr>Algue Fucus</vt:lpstr>
      <vt:lpstr>Algue Fucus</vt:lpstr>
      <vt:lpstr>Algue Fucus</vt:lpstr>
      <vt:lpstr>Algue Fucus</vt:lpstr>
      <vt:lpstr>Algue Fucus</vt:lpstr>
      <vt:lpstr>Algue Fucus</vt:lpstr>
      <vt:lpstr>Algue Fucus</vt:lpstr>
      <vt:lpstr>Algue Fucus</vt:lpstr>
      <vt:lpstr>Algue Fucus</vt:lpstr>
      <vt:lpstr>Algue Fucus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L’Algue Fucus</dc:title>
  <dc:creator>Jean-Simon Kiener</dc:creator>
  <cp:lastModifiedBy>Jean-Simon Kiener</cp:lastModifiedBy>
  <cp:revision>14</cp:revision>
  <dcterms:created xsi:type="dcterms:W3CDTF">2018-02-22T13:35:43Z</dcterms:created>
  <dcterms:modified xsi:type="dcterms:W3CDTF">2018-02-22T18:26:50Z</dcterms:modified>
</cp:coreProperties>
</file>