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56" r:id="rId2"/>
    <p:sldId id="257" r:id="rId3"/>
    <p:sldId id="258" r:id="rId4"/>
    <p:sldId id="271" r:id="rId5"/>
    <p:sldId id="259" r:id="rId6"/>
    <p:sldId id="266" r:id="rId7"/>
    <p:sldId id="260" r:id="rId8"/>
    <p:sldId id="272" r:id="rId9"/>
    <p:sldId id="261" r:id="rId10"/>
    <p:sldId id="262" r:id="rId11"/>
    <p:sldId id="269" r:id="rId12"/>
    <p:sldId id="263" r:id="rId13"/>
    <p:sldId id="264" r:id="rId14"/>
    <p:sldId id="267" r:id="rId15"/>
    <p:sldId id="270" r:id="rId16"/>
    <p:sldId id="265" r:id="rId17"/>
    <p:sldId id="268" r:id="rId1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63"/>
  </p:normalViewPr>
  <p:slideViewPr>
    <p:cSldViewPr snapToGrid="0" snapToObjects="1">
      <p:cViewPr varScale="1">
        <p:scale>
          <a:sx n="117" d="100"/>
          <a:sy n="117" d="100"/>
        </p:scale>
        <p:origin x="36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2C443-8420-4E43-8B39-6DF61E16E70C}" type="datetimeFigureOut">
              <a:rPr lang="fr-FR" smtClean="0"/>
              <a:t>18/02/2021</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ABDDC9-9DD5-D145-9A64-319BD14B07FC}" type="slidenum">
              <a:rPr lang="fr-FR" smtClean="0"/>
              <a:t>‹N°›</a:t>
            </a:fld>
            <a:endParaRPr lang="fr-FR"/>
          </a:p>
        </p:txBody>
      </p:sp>
    </p:spTree>
    <p:extLst>
      <p:ext uri="{BB962C8B-B14F-4D97-AF65-F5344CB8AC3E}">
        <p14:creationId xmlns:p14="http://schemas.microsoft.com/office/powerpoint/2010/main" val="649775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F05C52-3166-144A-A26F-3DE14B044235}"/>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96074554-0C5B-F54E-8771-1D59FCB7FF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D1260FA7-1DAF-6641-87F2-9848D46505EC}"/>
              </a:ext>
            </a:extLst>
          </p:cNvPr>
          <p:cNvSpPr>
            <a:spLocks noGrp="1"/>
          </p:cNvSpPr>
          <p:nvPr>
            <p:ph type="dt" sz="half" idx="10"/>
          </p:nvPr>
        </p:nvSpPr>
        <p:spPr/>
        <p:txBody>
          <a:bodyPr/>
          <a:lstStyle/>
          <a:p>
            <a:fld id="{D92839A9-E4AF-3747-ADB4-48D126EA29F0}" type="datetime1">
              <a:rPr lang="fr-FR" smtClean="0"/>
              <a:t>18/02/2021</a:t>
            </a:fld>
            <a:endParaRPr lang="fr-FR"/>
          </a:p>
        </p:txBody>
      </p:sp>
      <p:sp>
        <p:nvSpPr>
          <p:cNvPr id="5" name="Espace réservé du pied de page 4">
            <a:extLst>
              <a:ext uri="{FF2B5EF4-FFF2-40B4-BE49-F238E27FC236}">
                <a16:creationId xmlns:a16="http://schemas.microsoft.com/office/drawing/2014/main" id="{807E1592-76F6-9749-AB54-69028D0E50DB}"/>
              </a:ext>
            </a:extLst>
          </p:cNvPr>
          <p:cNvSpPr>
            <a:spLocks noGrp="1"/>
          </p:cNvSpPr>
          <p:nvPr>
            <p:ph type="ftr" sz="quarter" idx="11"/>
          </p:nvPr>
        </p:nvSpPr>
        <p:spPr/>
        <p:txBody>
          <a:bodyPr/>
          <a:lstStyle/>
          <a:p>
            <a:r>
              <a:rPr lang="fr-FR"/>
              <a:t>Exposé de Paul Eckert - le 19 février 2021</a:t>
            </a:r>
          </a:p>
        </p:txBody>
      </p:sp>
      <p:sp>
        <p:nvSpPr>
          <p:cNvPr id="6" name="Espace réservé du numéro de diapositive 5">
            <a:extLst>
              <a:ext uri="{FF2B5EF4-FFF2-40B4-BE49-F238E27FC236}">
                <a16:creationId xmlns:a16="http://schemas.microsoft.com/office/drawing/2014/main" id="{1A2D8C17-E9D8-484F-8764-C7F9131DE59B}"/>
              </a:ext>
            </a:extLst>
          </p:cNvPr>
          <p:cNvSpPr>
            <a:spLocks noGrp="1"/>
          </p:cNvSpPr>
          <p:nvPr>
            <p:ph type="sldNum" sz="quarter" idx="12"/>
          </p:nvPr>
        </p:nvSpPr>
        <p:spPr/>
        <p:txBody>
          <a:bodyPr/>
          <a:lstStyle/>
          <a:p>
            <a:fld id="{1FD37C64-BE7F-F641-871F-DACC34E8B34A}" type="slidenum">
              <a:rPr lang="fr-FR" smtClean="0"/>
              <a:t>‹N°›</a:t>
            </a:fld>
            <a:endParaRPr lang="fr-FR"/>
          </a:p>
        </p:txBody>
      </p:sp>
    </p:spTree>
    <p:extLst>
      <p:ext uri="{BB962C8B-B14F-4D97-AF65-F5344CB8AC3E}">
        <p14:creationId xmlns:p14="http://schemas.microsoft.com/office/powerpoint/2010/main" val="3158149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08ADFD-42CB-AF4D-84B5-B3CDC0952F2B}"/>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7DC83AB0-F70D-BC47-99CA-2EF4F164C54A}"/>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4BC7BA2-0784-1940-929F-0C62AC2FE88E}"/>
              </a:ext>
            </a:extLst>
          </p:cNvPr>
          <p:cNvSpPr>
            <a:spLocks noGrp="1"/>
          </p:cNvSpPr>
          <p:nvPr>
            <p:ph type="dt" sz="half" idx="10"/>
          </p:nvPr>
        </p:nvSpPr>
        <p:spPr/>
        <p:txBody>
          <a:bodyPr/>
          <a:lstStyle/>
          <a:p>
            <a:fld id="{8D17318B-1A81-7D4E-A1AC-EA3B47D6E9C6}" type="datetime1">
              <a:rPr lang="fr-FR" smtClean="0"/>
              <a:t>18/02/2021</a:t>
            </a:fld>
            <a:endParaRPr lang="fr-FR"/>
          </a:p>
        </p:txBody>
      </p:sp>
      <p:sp>
        <p:nvSpPr>
          <p:cNvPr id="5" name="Espace réservé du pied de page 4">
            <a:extLst>
              <a:ext uri="{FF2B5EF4-FFF2-40B4-BE49-F238E27FC236}">
                <a16:creationId xmlns:a16="http://schemas.microsoft.com/office/drawing/2014/main" id="{A8FD1D6C-2E1C-D14E-87AC-F516234DDC4C}"/>
              </a:ext>
            </a:extLst>
          </p:cNvPr>
          <p:cNvSpPr>
            <a:spLocks noGrp="1"/>
          </p:cNvSpPr>
          <p:nvPr>
            <p:ph type="ftr" sz="quarter" idx="11"/>
          </p:nvPr>
        </p:nvSpPr>
        <p:spPr/>
        <p:txBody>
          <a:bodyPr/>
          <a:lstStyle/>
          <a:p>
            <a:r>
              <a:rPr lang="fr-FR"/>
              <a:t>Exposé de Paul Eckert - le 19 février 2021</a:t>
            </a:r>
          </a:p>
        </p:txBody>
      </p:sp>
      <p:sp>
        <p:nvSpPr>
          <p:cNvPr id="6" name="Espace réservé du numéro de diapositive 5">
            <a:extLst>
              <a:ext uri="{FF2B5EF4-FFF2-40B4-BE49-F238E27FC236}">
                <a16:creationId xmlns:a16="http://schemas.microsoft.com/office/drawing/2014/main" id="{B79132FA-7554-634A-9CCB-29E79851BCF0}"/>
              </a:ext>
            </a:extLst>
          </p:cNvPr>
          <p:cNvSpPr>
            <a:spLocks noGrp="1"/>
          </p:cNvSpPr>
          <p:nvPr>
            <p:ph type="sldNum" sz="quarter" idx="12"/>
          </p:nvPr>
        </p:nvSpPr>
        <p:spPr/>
        <p:txBody>
          <a:bodyPr/>
          <a:lstStyle/>
          <a:p>
            <a:fld id="{1FD37C64-BE7F-F641-871F-DACC34E8B34A}" type="slidenum">
              <a:rPr lang="fr-FR" smtClean="0"/>
              <a:t>‹N°›</a:t>
            </a:fld>
            <a:endParaRPr lang="fr-FR"/>
          </a:p>
        </p:txBody>
      </p:sp>
    </p:spTree>
    <p:extLst>
      <p:ext uri="{BB962C8B-B14F-4D97-AF65-F5344CB8AC3E}">
        <p14:creationId xmlns:p14="http://schemas.microsoft.com/office/powerpoint/2010/main" val="15695114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A4726960-E36C-F749-AE30-AF87CEE16434}"/>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8E2B2134-2A0E-3D4F-9519-196E4E4DDA9D}"/>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59C5626-8CB1-C44D-91BE-E9BE9065450B}"/>
              </a:ext>
            </a:extLst>
          </p:cNvPr>
          <p:cNvSpPr>
            <a:spLocks noGrp="1"/>
          </p:cNvSpPr>
          <p:nvPr>
            <p:ph type="dt" sz="half" idx="10"/>
          </p:nvPr>
        </p:nvSpPr>
        <p:spPr/>
        <p:txBody>
          <a:bodyPr/>
          <a:lstStyle/>
          <a:p>
            <a:fld id="{4CC4093D-F0AB-C644-9704-3844B6B28061}" type="datetime1">
              <a:rPr lang="fr-FR" smtClean="0"/>
              <a:t>18/02/2021</a:t>
            </a:fld>
            <a:endParaRPr lang="fr-FR"/>
          </a:p>
        </p:txBody>
      </p:sp>
      <p:sp>
        <p:nvSpPr>
          <p:cNvPr id="5" name="Espace réservé du pied de page 4">
            <a:extLst>
              <a:ext uri="{FF2B5EF4-FFF2-40B4-BE49-F238E27FC236}">
                <a16:creationId xmlns:a16="http://schemas.microsoft.com/office/drawing/2014/main" id="{9022AFE8-FB21-8347-A1AB-A142181091A0}"/>
              </a:ext>
            </a:extLst>
          </p:cNvPr>
          <p:cNvSpPr>
            <a:spLocks noGrp="1"/>
          </p:cNvSpPr>
          <p:nvPr>
            <p:ph type="ftr" sz="quarter" idx="11"/>
          </p:nvPr>
        </p:nvSpPr>
        <p:spPr/>
        <p:txBody>
          <a:bodyPr/>
          <a:lstStyle/>
          <a:p>
            <a:r>
              <a:rPr lang="fr-FR"/>
              <a:t>Exposé de Paul Eckert - le 19 février 2021</a:t>
            </a:r>
          </a:p>
        </p:txBody>
      </p:sp>
      <p:sp>
        <p:nvSpPr>
          <p:cNvPr id="6" name="Espace réservé du numéro de diapositive 5">
            <a:extLst>
              <a:ext uri="{FF2B5EF4-FFF2-40B4-BE49-F238E27FC236}">
                <a16:creationId xmlns:a16="http://schemas.microsoft.com/office/drawing/2014/main" id="{B4DCCECD-1689-F545-AC93-244DED730039}"/>
              </a:ext>
            </a:extLst>
          </p:cNvPr>
          <p:cNvSpPr>
            <a:spLocks noGrp="1"/>
          </p:cNvSpPr>
          <p:nvPr>
            <p:ph type="sldNum" sz="quarter" idx="12"/>
          </p:nvPr>
        </p:nvSpPr>
        <p:spPr/>
        <p:txBody>
          <a:bodyPr/>
          <a:lstStyle/>
          <a:p>
            <a:fld id="{1FD37C64-BE7F-F641-871F-DACC34E8B34A}" type="slidenum">
              <a:rPr lang="fr-FR" smtClean="0"/>
              <a:t>‹N°›</a:t>
            </a:fld>
            <a:endParaRPr lang="fr-FR"/>
          </a:p>
        </p:txBody>
      </p:sp>
    </p:spTree>
    <p:extLst>
      <p:ext uri="{BB962C8B-B14F-4D97-AF65-F5344CB8AC3E}">
        <p14:creationId xmlns:p14="http://schemas.microsoft.com/office/powerpoint/2010/main" val="1206977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52B514-44E4-5B49-89FC-D618DFBAFA4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C4CB935-1F50-1B4F-BB6D-A7FF0F9B2DDA}"/>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98DF4FC-8D02-BA4E-9CB7-D8AA5E5FEBE4}"/>
              </a:ext>
            </a:extLst>
          </p:cNvPr>
          <p:cNvSpPr>
            <a:spLocks noGrp="1"/>
          </p:cNvSpPr>
          <p:nvPr>
            <p:ph type="dt" sz="half" idx="10"/>
          </p:nvPr>
        </p:nvSpPr>
        <p:spPr/>
        <p:txBody>
          <a:bodyPr/>
          <a:lstStyle/>
          <a:p>
            <a:fld id="{76347359-23CD-5545-97EC-4671F3B2014C}" type="datetime1">
              <a:rPr lang="fr-FR" smtClean="0"/>
              <a:t>18/02/2021</a:t>
            </a:fld>
            <a:endParaRPr lang="fr-FR"/>
          </a:p>
        </p:txBody>
      </p:sp>
      <p:sp>
        <p:nvSpPr>
          <p:cNvPr id="5" name="Espace réservé du pied de page 4">
            <a:extLst>
              <a:ext uri="{FF2B5EF4-FFF2-40B4-BE49-F238E27FC236}">
                <a16:creationId xmlns:a16="http://schemas.microsoft.com/office/drawing/2014/main" id="{9EDDB149-F748-1B4A-B43B-9DCFA102D261}"/>
              </a:ext>
            </a:extLst>
          </p:cNvPr>
          <p:cNvSpPr>
            <a:spLocks noGrp="1"/>
          </p:cNvSpPr>
          <p:nvPr>
            <p:ph type="ftr" sz="quarter" idx="11"/>
          </p:nvPr>
        </p:nvSpPr>
        <p:spPr/>
        <p:txBody>
          <a:bodyPr/>
          <a:lstStyle/>
          <a:p>
            <a:r>
              <a:rPr lang="fr-FR"/>
              <a:t>Exposé de Paul Eckert - le 19 février 2021</a:t>
            </a:r>
          </a:p>
        </p:txBody>
      </p:sp>
      <p:sp>
        <p:nvSpPr>
          <p:cNvPr id="6" name="Espace réservé du numéro de diapositive 5">
            <a:extLst>
              <a:ext uri="{FF2B5EF4-FFF2-40B4-BE49-F238E27FC236}">
                <a16:creationId xmlns:a16="http://schemas.microsoft.com/office/drawing/2014/main" id="{4E627948-9E10-1E4D-8FB2-8102076CDF9C}"/>
              </a:ext>
            </a:extLst>
          </p:cNvPr>
          <p:cNvSpPr>
            <a:spLocks noGrp="1"/>
          </p:cNvSpPr>
          <p:nvPr>
            <p:ph type="sldNum" sz="quarter" idx="12"/>
          </p:nvPr>
        </p:nvSpPr>
        <p:spPr/>
        <p:txBody>
          <a:bodyPr/>
          <a:lstStyle/>
          <a:p>
            <a:fld id="{1FD37C64-BE7F-F641-871F-DACC34E8B34A}" type="slidenum">
              <a:rPr lang="fr-FR" smtClean="0"/>
              <a:t>‹N°›</a:t>
            </a:fld>
            <a:endParaRPr lang="fr-FR"/>
          </a:p>
        </p:txBody>
      </p:sp>
    </p:spTree>
    <p:extLst>
      <p:ext uri="{BB962C8B-B14F-4D97-AF65-F5344CB8AC3E}">
        <p14:creationId xmlns:p14="http://schemas.microsoft.com/office/powerpoint/2010/main" val="1590597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2CB647-3280-214B-9501-5406D476BB67}"/>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6394EC3F-99CC-5848-BA4D-A01DB8EC34F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BD95800C-48DA-3D46-8183-886ACBD8CC77}"/>
              </a:ext>
            </a:extLst>
          </p:cNvPr>
          <p:cNvSpPr>
            <a:spLocks noGrp="1"/>
          </p:cNvSpPr>
          <p:nvPr>
            <p:ph type="dt" sz="half" idx="10"/>
          </p:nvPr>
        </p:nvSpPr>
        <p:spPr/>
        <p:txBody>
          <a:bodyPr/>
          <a:lstStyle/>
          <a:p>
            <a:fld id="{21487F7B-7C0D-1B45-A113-6D28AC0CAD6A}" type="datetime1">
              <a:rPr lang="fr-FR" smtClean="0"/>
              <a:t>18/02/2021</a:t>
            </a:fld>
            <a:endParaRPr lang="fr-FR"/>
          </a:p>
        </p:txBody>
      </p:sp>
      <p:sp>
        <p:nvSpPr>
          <p:cNvPr id="5" name="Espace réservé du pied de page 4">
            <a:extLst>
              <a:ext uri="{FF2B5EF4-FFF2-40B4-BE49-F238E27FC236}">
                <a16:creationId xmlns:a16="http://schemas.microsoft.com/office/drawing/2014/main" id="{56CA0D94-7A37-4843-9FC1-184D09DCA461}"/>
              </a:ext>
            </a:extLst>
          </p:cNvPr>
          <p:cNvSpPr>
            <a:spLocks noGrp="1"/>
          </p:cNvSpPr>
          <p:nvPr>
            <p:ph type="ftr" sz="quarter" idx="11"/>
          </p:nvPr>
        </p:nvSpPr>
        <p:spPr/>
        <p:txBody>
          <a:bodyPr/>
          <a:lstStyle/>
          <a:p>
            <a:r>
              <a:rPr lang="fr-FR"/>
              <a:t>Exposé de Paul Eckert - le 19 février 2021</a:t>
            </a:r>
          </a:p>
        </p:txBody>
      </p:sp>
      <p:sp>
        <p:nvSpPr>
          <p:cNvPr id="6" name="Espace réservé du numéro de diapositive 5">
            <a:extLst>
              <a:ext uri="{FF2B5EF4-FFF2-40B4-BE49-F238E27FC236}">
                <a16:creationId xmlns:a16="http://schemas.microsoft.com/office/drawing/2014/main" id="{82B9C912-640A-B541-B29F-D2C2353CC0C0}"/>
              </a:ext>
            </a:extLst>
          </p:cNvPr>
          <p:cNvSpPr>
            <a:spLocks noGrp="1"/>
          </p:cNvSpPr>
          <p:nvPr>
            <p:ph type="sldNum" sz="quarter" idx="12"/>
          </p:nvPr>
        </p:nvSpPr>
        <p:spPr/>
        <p:txBody>
          <a:bodyPr/>
          <a:lstStyle/>
          <a:p>
            <a:fld id="{1FD37C64-BE7F-F641-871F-DACC34E8B34A}" type="slidenum">
              <a:rPr lang="fr-FR" smtClean="0"/>
              <a:t>‹N°›</a:t>
            </a:fld>
            <a:endParaRPr lang="fr-FR"/>
          </a:p>
        </p:txBody>
      </p:sp>
    </p:spTree>
    <p:extLst>
      <p:ext uri="{BB962C8B-B14F-4D97-AF65-F5344CB8AC3E}">
        <p14:creationId xmlns:p14="http://schemas.microsoft.com/office/powerpoint/2010/main" val="30095577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8ED0D6-BBA1-EC46-BB9F-4960C63D7282}"/>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72F1932F-7263-2A49-888A-D492844EAE14}"/>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023FBB8C-B902-0549-888A-F320CF0F33C2}"/>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476E1AC5-BD29-1949-9446-35906239706E}"/>
              </a:ext>
            </a:extLst>
          </p:cNvPr>
          <p:cNvSpPr>
            <a:spLocks noGrp="1"/>
          </p:cNvSpPr>
          <p:nvPr>
            <p:ph type="dt" sz="half" idx="10"/>
          </p:nvPr>
        </p:nvSpPr>
        <p:spPr/>
        <p:txBody>
          <a:bodyPr/>
          <a:lstStyle/>
          <a:p>
            <a:fld id="{663F4152-F6A9-C342-9543-D824E6ED6EE0}" type="datetime1">
              <a:rPr lang="fr-FR" smtClean="0"/>
              <a:t>18/02/2021</a:t>
            </a:fld>
            <a:endParaRPr lang="fr-FR"/>
          </a:p>
        </p:txBody>
      </p:sp>
      <p:sp>
        <p:nvSpPr>
          <p:cNvPr id="6" name="Espace réservé du pied de page 5">
            <a:extLst>
              <a:ext uri="{FF2B5EF4-FFF2-40B4-BE49-F238E27FC236}">
                <a16:creationId xmlns:a16="http://schemas.microsoft.com/office/drawing/2014/main" id="{FCF26137-1691-5F44-B760-B8F31C2B4542}"/>
              </a:ext>
            </a:extLst>
          </p:cNvPr>
          <p:cNvSpPr>
            <a:spLocks noGrp="1"/>
          </p:cNvSpPr>
          <p:nvPr>
            <p:ph type="ftr" sz="quarter" idx="11"/>
          </p:nvPr>
        </p:nvSpPr>
        <p:spPr/>
        <p:txBody>
          <a:bodyPr/>
          <a:lstStyle/>
          <a:p>
            <a:r>
              <a:rPr lang="fr-FR"/>
              <a:t>Exposé de Paul Eckert - le 19 février 2021</a:t>
            </a:r>
          </a:p>
        </p:txBody>
      </p:sp>
      <p:sp>
        <p:nvSpPr>
          <p:cNvPr id="7" name="Espace réservé du numéro de diapositive 6">
            <a:extLst>
              <a:ext uri="{FF2B5EF4-FFF2-40B4-BE49-F238E27FC236}">
                <a16:creationId xmlns:a16="http://schemas.microsoft.com/office/drawing/2014/main" id="{AE174EB1-1ED7-E24C-A450-33E92743BA12}"/>
              </a:ext>
            </a:extLst>
          </p:cNvPr>
          <p:cNvSpPr>
            <a:spLocks noGrp="1"/>
          </p:cNvSpPr>
          <p:nvPr>
            <p:ph type="sldNum" sz="quarter" idx="12"/>
          </p:nvPr>
        </p:nvSpPr>
        <p:spPr/>
        <p:txBody>
          <a:bodyPr/>
          <a:lstStyle/>
          <a:p>
            <a:fld id="{1FD37C64-BE7F-F641-871F-DACC34E8B34A}" type="slidenum">
              <a:rPr lang="fr-FR" smtClean="0"/>
              <a:t>‹N°›</a:t>
            </a:fld>
            <a:endParaRPr lang="fr-FR"/>
          </a:p>
        </p:txBody>
      </p:sp>
    </p:spTree>
    <p:extLst>
      <p:ext uri="{BB962C8B-B14F-4D97-AF65-F5344CB8AC3E}">
        <p14:creationId xmlns:p14="http://schemas.microsoft.com/office/powerpoint/2010/main" val="16930460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ECAA47-008E-DA4E-B9D4-3008F78157F7}"/>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033EA37D-8E17-1F4A-B948-E9288A70B7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305FD8F0-9E5E-C44E-A04B-F52B12E6D116}"/>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984C1659-49F1-F340-B2CE-F468C5A2B4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BB40AD4D-5514-3048-B036-3BE3AFF70132}"/>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ACE3CFDA-3AAF-E14A-81FF-4F93F655E046}"/>
              </a:ext>
            </a:extLst>
          </p:cNvPr>
          <p:cNvSpPr>
            <a:spLocks noGrp="1"/>
          </p:cNvSpPr>
          <p:nvPr>
            <p:ph type="dt" sz="half" idx="10"/>
          </p:nvPr>
        </p:nvSpPr>
        <p:spPr/>
        <p:txBody>
          <a:bodyPr/>
          <a:lstStyle/>
          <a:p>
            <a:fld id="{2818B8DD-F562-DC47-9D26-A73257666CC0}" type="datetime1">
              <a:rPr lang="fr-FR" smtClean="0"/>
              <a:t>18/02/2021</a:t>
            </a:fld>
            <a:endParaRPr lang="fr-FR"/>
          </a:p>
        </p:txBody>
      </p:sp>
      <p:sp>
        <p:nvSpPr>
          <p:cNvPr id="8" name="Espace réservé du pied de page 7">
            <a:extLst>
              <a:ext uri="{FF2B5EF4-FFF2-40B4-BE49-F238E27FC236}">
                <a16:creationId xmlns:a16="http://schemas.microsoft.com/office/drawing/2014/main" id="{8407449E-E019-8242-990B-EE6FE8CF08C7}"/>
              </a:ext>
            </a:extLst>
          </p:cNvPr>
          <p:cNvSpPr>
            <a:spLocks noGrp="1"/>
          </p:cNvSpPr>
          <p:nvPr>
            <p:ph type="ftr" sz="quarter" idx="11"/>
          </p:nvPr>
        </p:nvSpPr>
        <p:spPr/>
        <p:txBody>
          <a:bodyPr/>
          <a:lstStyle/>
          <a:p>
            <a:r>
              <a:rPr lang="fr-FR"/>
              <a:t>Exposé de Paul Eckert - le 19 février 2021</a:t>
            </a:r>
          </a:p>
        </p:txBody>
      </p:sp>
      <p:sp>
        <p:nvSpPr>
          <p:cNvPr id="9" name="Espace réservé du numéro de diapositive 8">
            <a:extLst>
              <a:ext uri="{FF2B5EF4-FFF2-40B4-BE49-F238E27FC236}">
                <a16:creationId xmlns:a16="http://schemas.microsoft.com/office/drawing/2014/main" id="{26A91836-B1E9-BC49-A59F-A5D265F88281}"/>
              </a:ext>
            </a:extLst>
          </p:cNvPr>
          <p:cNvSpPr>
            <a:spLocks noGrp="1"/>
          </p:cNvSpPr>
          <p:nvPr>
            <p:ph type="sldNum" sz="quarter" idx="12"/>
          </p:nvPr>
        </p:nvSpPr>
        <p:spPr/>
        <p:txBody>
          <a:bodyPr/>
          <a:lstStyle/>
          <a:p>
            <a:fld id="{1FD37C64-BE7F-F641-871F-DACC34E8B34A}" type="slidenum">
              <a:rPr lang="fr-FR" smtClean="0"/>
              <a:t>‹N°›</a:t>
            </a:fld>
            <a:endParaRPr lang="fr-FR"/>
          </a:p>
        </p:txBody>
      </p:sp>
    </p:spTree>
    <p:extLst>
      <p:ext uri="{BB962C8B-B14F-4D97-AF65-F5344CB8AC3E}">
        <p14:creationId xmlns:p14="http://schemas.microsoft.com/office/powerpoint/2010/main" val="993738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B65A20-A6E8-1243-AC0A-B514B2D2FE7E}"/>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A6060A04-B696-294D-91F4-AF8F5E07B599}"/>
              </a:ext>
            </a:extLst>
          </p:cNvPr>
          <p:cNvSpPr>
            <a:spLocks noGrp="1"/>
          </p:cNvSpPr>
          <p:nvPr>
            <p:ph type="dt" sz="half" idx="10"/>
          </p:nvPr>
        </p:nvSpPr>
        <p:spPr/>
        <p:txBody>
          <a:bodyPr/>
          <a:lstStyle/>
          <a:p>
            <a:fld id="{914EE1EF-810D-9245-A064-EF974674088A}" type="datetime1">
              <a:rPr lang="fr-FR" smtClean="0"/>
              <a:t>18/02/2021</a:t>
            </a:fld>
            <a:endParaRPr lang="fr-FR"/>
          </a:p>
        </p:txBody>
      </p:sp>
      <p:sp>
        <p:nvSpPr>
          <p:cNvPr id="4" name="Espace réservé du pied de page 3">
            <a:extLst>
              <a:ext uri="{FF2B5EF4-FFF2-40B4-BE49-F238E27FC236}">
                <a16:creationId xmlns:a16="http://schemas.microsoft.com/office/drawing/2014/main" id="{9645AC5B-BBA2-B24F-9E9C-E1816A62EB36}"/>
              </a:ext>
            </a:extLst>
          </p:cNvPr>
          <p:cNvSpPr>
            <a:spLocks noGrp="1"/>
          </p:cNvSpPr>
          <p:nvPr>
            <p:ph type="ftr" sz="quarter" idx="11"/>
          </p:nvPr>
        </p:nvSpPr>
        <p:spPr/>
        <p:txBody>
          <a:bodyPr/>
          <a:lstStyle/>
          <a:p>
            <a:r>
              <a:rPr lang="fr-FR"/>
              <a:t>Exposé de Paul Eckert - le 19 février 2021</a:t>
            </a:r>
          </a:p>
        </p:txBody>
      </p:sp>
      <p:sp>
        <p:nvSpPr>
          <p:cNvPr id="5" name="Espace réservé du numéro de diapositive 4">
            <a:extLst>
              <a:ext uri="{FF2B5EF4-FFF2-40B4-BE49-F238E27FC236}">
                <a16:creationId xmlns:a16="http://schemas.microsoft.com/office/drawing/2014/main" id="{30CFF779-DFCD-D442-8FB4-ECBCBBDC3382}"/>
              </a:ext>
            </a:extLst>
          </p:cNvPr>
          <p:cNvSpPr>
            <a:spLocks noGrp="1"/>
          </p:cNvSpPr>
          <p:nvPr>
            <p:ph type="sldNum" sz="quarter" idx="12"/>
          </p:nvPr>
        </p:nvSpPr>
        <p:spPr/>
        <p:txBody>
          <a:bodyPr/>
          <a:lstStyle/>
          <a:p>
            <a:fld id="{1FD37C64-BE7F-F641-871F-DACC34E8B34A}" type="slidenum">
              <a:rPr lang="fr-FR" smtClean="0"/>
              <a:t>‹N°›</a:t>
            </a:fld>
            <a:endParaRPr lang="fr-FR"/>
          </a:p>
        </p:txBody>
      </p:sp>
    </p:spTree>
    <p:extLst>
      <p:ext uri="{BB962C8B-B14F-4D97-AF65-F5344CB8AC3E}">
        <p14:creationId xmlns:p14="http://schemas.microsoft.com/office/powerpoint/2010/main" val="2960354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4762C724-3C9B-A048-9394-63655AC5A868}"/>
              </a:ext>
            </a:extLst>
          </p:cNvPr>
          <p:cNvSpPr>
            <a:spLocks noGrp="1"/>
          </p:cNvSpPr>
          <p:nvPr>
            <p:ph type="dt" sz="half" idx="10"/>
          </p:nvPr>
        </p:nvSpPr>
        <p:spPr/>
        <p:txBody>
          <a:bodyPr/>
          <a:lstStyle/>
          <a:p>
            <a:fld id="{DBDC7C2B-6A85-E043-9208-AC6E6968F291}" type="datetime1">
              <a:rPr lang="fr-FR" smtClean="0"/>
              <a:t>18/02/2021</a:t>
            </a:fld>
            <a:endParaRPr lang="fr-FR"/>
          </a:p>
        </p:txBody>
      </p:sp>
      <p:sp>
        <p:nvSpPr>
          <p:cNvPr id="3" name="Espace réservé du pied de page 2">
            <a:extLst>
              <a:ext uri="{FF2B5EF4-FFF2-40B4-BE49-F238E27FC236}">
                <a16:creationId xmlns:a16="http://schemas.microsoft.com/office/drawing/2014/main" id="{246E8AC9-F83C-4E4C-8671-97C21FCB82BD}"/>
              </a:ext>
            </a:extLst>
          </p:cNvPr>
          <p:cNvSpPr>
            <a:spLocks noGrp="1"/>
          </p:cNvSpPr>
          <p:nvPr>
            <p:ph type="ftr" sz="quarter" idx="11"/>
          </p:nvPr>
        </p:nvSpPr>
        <p:spPr/>
        <p:txBody>
          <a:bodyPr/>
          <a:lstStyle/>
          <a:p>
            <a:r>
              <a:rPr lang="fr-FR"/>
              <a:t>Exposé de Paul Eckert - le 19 février 2021</a:t>
            </a:r>
          </a:p>
        </p:txBody>
      </p:sp>
      <p:sp>
        <p:nvSpPr>
          <p:cNvPr id="4" name="Espace réservé du numéro de diapositive 3">
            <a:extLst>
              <a:ext uri="{FF2B5EF4-FFF2-40B4-BE49-F238E27FC236}">
                <a16:creationId xmlns:a16="http://schemas.microsoft.com/office/drawing/2014/main" id="{59B4D3AA-B910-684F-ADF6-A074110E84B8}"/>
              </a:ext>
            </a:extLst>
          </p:cNvPr>
          <p:cNvSpPr>
            <a:spLocks noGrp="1"/>
          </p:cNvSpPr>
          <p:nvPr>
            <p:ph type="sldNum" sz="quarter" idx="12"/>
          </p:nvPr>
        </p:nvSpPr>
        <p:spPr/>
        <p:txBody>
          <a:bodyPr/>
          <a:lstStyle/>
          <a:p>
            <a:fld id="{1FD37C64-BE7F-F641-871F-DACC34E8B34A}" type="slidenum">
              <a:rPr lang="fr-FR" smtClean="0"/>
              <a:t>‹N°›</a:t>
            </a:fld>
            <a:endParaRPr lang="fr-FR"/>
          </a:p>
        </p:txBody>
      </p:sp>
    </p:spTree>
    <p:extLst>
      <p:ext uri="{BB962C8B-B14F-4D97-AF65-F5344CB8AC3E}">
        <p14:creationId xmlns:p14="http://schemas.microsoft.com/office/powerpoint/2010/main" val="31372726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DF0E68-A948-684D-A486-5411C9D25D04}"/>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07674CF8-5647-C642-8571-5A0FE595C7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3AF6D075-5685-894B-9A1B-7402DF7F10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45E97D0B-EA07-5744-961B-2104647E7CE3}"/>
              </a:ext>
            </a:extLst>
          </p:cNvPr>
          <p:cNvSpPr>
            <a:spLocks noGrp="1"/>
          </p:cNvSpPr>
          <p:nvPr>
            <p:ph type="dt" sz="half" idx="10"/>
          </p:nvPr>
        </p:nvSpPr>
        <p:spPr/>
        <p:txBody>
          <a:bodyPr/>
          <a:lstStyle/>
          <a:p>
            <a:fld id="{FE8A8BF3-3B0F-4F4E-BC00-E46DDFCD1ACF}" type="datetime1">
              <a:rPr lang="fr-FR" smtClean="0"/>
              <a:t>18/02/2021</a:t>
            </a:fld>
            <a:endParaRPr lang="fr-FR"/>
          </a:p>
        </p:txBody>
      </p:sp>
      <p:sp>
        <p:nvSpPr>
          <p:cNvPr id="6" name="Espace réservé du pied de page 5">
            <a:extLst>
              <a:ext uri="{FF2B5EF4-FFF2-40B4-BE49-F238E27FC236}">
                <a16:creationId xmlns:a16="http://schemas.microsoft.com/office/drawing/2014/main" id="{DC0EC1BC-61B5-F248-8565-3848F86F4776}"/>
              </a:ext>
            </a:extLst>
          </p:cNvPr>
          <p:cNvSpPr>
            <a:spLocks noGrp="1"/>
          </p:cNvSpPr>
          <p:nvPr>
            <p:ph type="ftr" sz="quarter" idx="11"/>
          </p:nvPr>
        </p:nvSpPr>
        <p:spPr/>
        <p:txBody>
          <a:bodyPr/>
          <a:lstStyle/>
          <a:p>
            <a:r>
              <a:rPr lang="fr-FR"/>
              <a:t>Exposé de Paul Eckert - le 19 février 2021</a:t>
            </a:r>
          </a:p>
        </p:txBody>
      </p:sp>
      <p:sp>
        <p:nvSpPr>
          <p:cNvPr id="7" name="Espace réservé du numéro de diapositive 6">
            <a:extLst>
              <a:ext uri="{FF2B5EF4-FFF2-40B4-BE49-F238E27FC236}">
                <a16:creationId xmlns:a16="http://schemas.microsoft.com/office/drawing/2014/main" id="{04A83F2D-3FDB-684C-9B02-45C322689197}"/>
              </a:ext>
            </a:extLst>
          </p:cNvPr>
          <p:cNvSpPr>
            <a:spLocks noGrp="1"/>
          </p:cNvSpPr>
          <p:nvPr>
            <p:ph type="sldNum" sz="quarter" idx="12"/>
          </p:nvPr>
        </p:nvSpPr>
        <p:spPr/>
        <p:txBody>
          <a:bodyPr/>
          <a:lstStyle/>
          <a:p>
            <a:fld id="{1FD37C64-BE7F-F641-871F-DACC34E8B34A}" type="slidenum">
              <a:rPr lang="fr-FR" smtClean="0"/>
              <a:t>‹N°›</a:t>
            </a:fld>
            <a:endParaRPr lang="fr-FR"/>
          </a:p>
        </p:txBody>
      </p:sp>
    </p:spTree>
    <p:extLst>
      <p:ext uri="{BB962C8B-B14F-4D97-AF65-F5344CB8AC3E}">
        <p14:creationId xmlns:p14="http://schemas.microsoft.com/office/powerpoint/2010/main" val="40362472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7A89A9-9ED0-DE42-B1CE-EE8A7B1384F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44BCB3BC-D219-A848-B278-87C566E099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7180B3F3-31EB-0945-B000-50880CD980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15679DA8-4846-644F-BBB4-9CE76876BD6D}"/>
              </a:ext>
            </a:extLst>
          </p:cNvPr>
          <p:cNvSpPr>
            <a:spLocks noGrp="1"/>
          </p:cNvSpPr>
          <p:nvPr>
            <p:ph type="dt" sz="half" idx="10"/>
          </p:nvPr>
        </p:nvSpPr>
        <p:spPr/>
        <p:txBody>
          <a:bodyPr/>
          <a:lstStyle/>
          <a:p>
            <a:fld id="{D8FA42A6-C182-9644-BC4C-3D8F8A58D2E5}" type="datetime1">
              <a:rPr lang="fr-FR" smtClean="0"/>
              <a:t>18/02/2021</a:t>
            </a:fld>
            <a:endParaRPr lang="fr-FR"/>
          </a:p>
        </p:txBody>
      </p:sp>
      <p:sp>
        <p:nvSpPr>
          <p:cNvPr id="6" name="Espace réservé du pied de page 5">
            <a:extLst>
              <a:ext uri="{FF2B5EF4-FFF2-40B4-BE49-F238E27FC236}">
                <a16:creationId xmlns:a16="http://schemas.microsoft.com/office/drawing/2014/main" id="{E8FBFBCE-BEEA-7840-AE8B-17AD28FF352A}"/>
              </a:ext>
            </a:extLst>
          </p:cNvPr>
          <p:cNvSpPr>
            <a:spLocks noGrp="1"/>
          </p:cNvSpPr>
          <p:nvPr>
            <p:ph type="ftr" sz="quarter" idx="11"/>
          </p:nvPr>
        </p:nvSpPr>
        <p:spPr/>
        <p:txBody>
          <a:bodyPr/>
          <a:lstStyle/>
          <a:p>
            <a:r>
              <a:rPr lang="fr-FR"/>
              <a:t>Exposé de Paul Eckert - le 19 février 2021</a:t>
            </a:r>
          </a:p>
        </p:txBody>
      </p:sp>
      <p:sp>
        <p:nvSpPr>
          <p:cNvPr id="7" name="Espace réservé du numéro de diapositive 6">
            <a:extLst>
              <a:ext uri="{FF2B5EF4-FFF2-40B4-BE49-F238E27FC236}">
                <a16:creationId xmlns:a16="http://schemas.microsoft.com/office/drawing/2014/main" id="{0B7126D8-5AAD-F54F-AEE0-78FD0D77E291}"/>
              </a:ext>
            </a:extLst>
          </p:cNvPr>
          <p:cNvSpPr>
            <a:spLocks noGrp="1"/>
          </p:cNvSpPr>
          <p:nvPr>
            <p:ph type="sldNum" sz="quarter" idx="12"/>
          </p:nvPr>
        </p:nvSpPr>
        <p:spPr/>
        <p:txBody>
          <a:bodyPr/>
          <a:lstStyle/>
          <a:p>
            <a:fld id="{1FD37C64-BE7F-F641-871F-DACC34E8B34A}" type="slidenum">
              <a:rPr lang="fr-FR" smtClean="0"/>
              <a:t>‹N°›</a:t>
            </a:fld>
            <a:endParaRPr lang="fr-FR"/>
          </a:p>
        </p:txBody>
      </p:sp>
    </p:spTree>
    <p:extLst>
      <p:ext uri="{BB962C8B-B14F-4D97-AF65-F5344CB8AC3E}">
        <p14:creationId xmlns:p14="http://schemas.microsoft.com/office/powerpoint/2010/main" val="4198486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85CE13A3-F20B-F94C-88A5-3D0F1FEC58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683C7590-75E1-F140-BDD6-8549741975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8C831C2-816C-AA44-AF78-5DA49B51EB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E60831-706A-E549-8498-4F307A5239C6}" type="datetime1">
              <a:rPr lang="fr-FR" smtClean="0"/>
              <a:t>18/02/2021</a:t>
            </a:fld>
            <a:endParaRPr lang="fr-FR"/>
          </a:p>
        </p:txBody>
      </p:sp>
      <p:sp>
        <p:nvSpPr>
          <p:cNvPr id="5" name="Espace réservé du pied de page 4">
            <a:extLst>
              <a:ext uri="{FF2B5EF4-FFF2-40B4-BE49-F238E27FC236}">
                <a16:creationId xmlns:a16="http://schemas.microsoft.com/office/drawing/2014/main" id="{47250A02-26D3-BA46-A279-DB4A27787B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Exposé de Paul Eckert - le 19 février 2021</a:t>
            </a:r>
          </a:p>
        </p:txBody>
      </p:sp>
      <p:sp>
        <p:nvSpPr>
          <p:cNvPr id="6" name="Espace réservé du numéro de diapositive 5">
            <a:extLst>
              <a:ext uri="{FF2B5EF4-FFF2-40B4-BE49-F238E27FC236}">
                <a16:creationId xmlns:a16="http://schemas.microsoft.com/office/drawing/2014/main" id="{73DEF20D-7E43-CC4D-9AD7-BCFBB362AC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D37C64-BE7F-F641-871F-DACC34E8B34A}" type="slidenum">
              <a:rPr lang="fr-FR" smtClean="0"/>
              <a:t>‹N°›</a:t>
            </a:fld>
            <a:endParaRPr lang="fr-FR"/>
          </a:p>
        </p:txBody>
      </p:sp>
    </p:spTree>
    <p:extLst>
      <p:ext uri="{BB962C8B-B14F-4D97-AF65-F5344CB8AC3E}">
        <p14:creationId xmlns:p14="http://schemas.microsoft.com/office/powerpoint/2010/main" val="27863945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D2FCABA4-6267-004F-A314-B6AEAB4C61A8}"/>
              </a:ext>
            </a:extLst>
          </p:cNvPr>
          <p:cNvSpPr txBox="1"/>
          <p:nvPr/>
        </p:nvSpPr>
        <p:spPr>
          <a:xfrm>
            <a:off x="968829" y="696686"/>
            <a:ext cx="10472057" cy="5324535"/>
          </a:xfrm>
          <a:prstGeom prst="rect">
            <a:avLst/>
          </a:prstGeom>
          <a:noFill/>
        </p:spPr>
        <p:txBody>
          <a:bodyPr wrap="square" rtlCol="0">
            <a:spAutoFit/>
          </a:bodyPr>
          <a:lstStyle/>
          <a:p>
            <a:pPr algn="ctr"/>
            <a:endParaRPr lang="fr-FR" sz="6000" b="1" dirty="0">
              <a:latin typeface="Century Schoolbook" panose="02040604050505020304" pitchFamily="18" charset="0"/>
            </a:endParaRPr>
          </a:p>
          <a:p>
            <a:pPr algn="ctr"/>
            <a:endParaRPr lang="fr-FR" sz="6000" b="1" dirty="0">
              <a:latin typeface="Century Schoolbook" panose="02040604050505020304" pitchFamily="18" charset="0"/>
            </a:endParaRPr>
          </a:p>
          <a:p>
            <a:pPr algn="ctr"/>
            <a:r>
              <a:rPr lang="fr-FR" sz="6000" b="1" dirty="0">
                <a:solidFill>
                  <a:schemeClr val="bg1"/>
                </a:solidFill>
                <a:latin typeface="Century Schoolbook" panose="02040604050505020304" pitchFamily="18" charset="0"/>
              </a:rPr>
              <a:t>Georges </a:t>
            </a:r>
            <a:r>
              <a:rPr lang="fr-FR" sz="6000" b="1" cap="small" dirty="0">
                <a:solidFill>
                  <a:schemeClr val="bg1"/>
                </a:solidFill>
                <a:latin typeface="Century Schoolbook" panose="02040604050505020304" pitchFamily="18" charset="0"/>
              </a:rPr>
              <a:t>Clemenceau</a:t>
            </a:r>
            <a:r>
              <a:rPr lang="fr-FR" sz="6000" b="1" dirty="0">
                <a:solidFill>
                  <a:schemeClr val="bg1"/>
                </a:solidFill>
                <a:latin typeface="Century Schoolbook" panose="02040604050505020304" pitchFamily="18" charset="0"/>
              </a:rPr>
              <a:t> </a:t>
            </a:r>
          </a:p>
          <a:p>
            <a:pPr algn="ctr"/>
            <a:endParaRPr lang="fr-FR" sz="6000" b="1" dirty="0">
              <a:solidFill>
                <a:schemeClr val="bg1"/>
              </a:solidFill>
              <a:latin typeface="Century Schoolbook" panose="02040604050505020304" pitchFamily="18" charset="0"/>
            </a:endParaRPr>
          </a:p>
          <a:p>
            <a:pPr algn="ctr"/>
            <a:r>
              <a:rPr lang="fr-FR" sz="4000" b="1" dirty="0">
                <a:solidFill>
                  <a:schemeClr val="bg1"/>
                </a:solidFill>
                <a:latin typeface="Century Schoolbook" panose="02040604050505020304" pitchFamily="18" charset="0"/>
              </a:rPr>
              <a:t>(1841-1929)</a:t>
            </a:r>
          </a:p>
          <a:p>
            <a:pPr algn="ctr"/>
            <a:endParaRPr lang="fr-FR" sz="6000" b="1" dirty="0">
              <a:latin typeface="Century Schoolbook" panose="02040604050505020304" pitchFamily="18" charset="0"/>
            </a:endParaRPr>
          </a:p>
        </p:txBody>
      </p:sp>
      <p:sp>
        <p:nvSpPr>
          <p:cNvPr id="5" name="Espace réservé du pied de page 4">
            <a:extLst>
              <a:ext uri="{FF2B5EF4-FFF2-40B4-BE49-F238E27FC236}">
                <a16:creationId xmlns:a16="http://schemas.microsoft.com/office/drawing/2014/main" id="{8344F3C0-6356-B542-8C08-C4CF671BEB09}"/>
              </a:ext>
            </a:extLst>
          </p:cNvPr>
          <p:cNvSpPr>
            <a:spLocks noGrp="1"/>
          </p:cNvSpPr>
          <p:nvPr>
            <p:ph type="ftr" sz="quarter" idx="11"/>
          </p:nvPr>
        </p:nvSpPr>
        <p:spPr>
          <a:xfrm>
            <a:off x="4038599" y="6356350"/>
            <a:ext cx="5050971" cy="365125"/>
          </a:xfrm>
        </p:spPr>
        <p:txBody>
          <a:bodyPr/>
          <a:lstStyle/>
          <a:p>
            <a:r>
              <a:rPr lang="fr-FR" sz="1600" dirty="0">
                <a:latin typeface="Century Schoolbook" panose="02040604050505020304" pitchFamily="18" charset="0"/>
              </a:rPr>
              <a:t>Exposé de Paul Eckert - le 19 février 2021</a:t>
            </a:r>
          </a:p>
        </p:txBody>
      </p:sp>
    </p:spTree>
    <p:extLst>
      <p:ext uri="{BB962C8B-B14F-4D97-AF65-F5344CB8AC3E}">
        <p14:creationId xmlns:p14="http://schemas.microsoft.com/office/powerpoint/2010/main" val="32921257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7000"/>
            <a:lum/>
          </a:blip>
          <a:srcRect/>
          <a:stretch>
            <a:fillRect t="-74000" b="-74000"/>
          </a:stretch>
        </a:blip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D2FCABA4-6267-004F-A314-B6AEAB4C61A8}"/>
              </a:ext>
            </a:extLst>
          </p:cNvPr>
          <p:cNvSpPr txBox="1"/>
          <p:nvPr/>
        </p:nvSpPr>
        <p:spPr>
          <a:xfrm>
            <a:off x="1068842" y="510949"/>
            <a:ext cx="10472057" cy="5632311"/>
          </a:xfrm>
          <a:prstGeom prst="rect">
            <a:avLst/>
          </a:prstGeom>
          <a:noFill/>
        </p:spPr>
        <p:txBody>
          <a:bodyPr wrap="square" rtlCol="0">
            <a:spAutoFit/>
          </a:bodyPr>
          <a:lstStyle/>
          <a:p>
            <a:pPr algn="ctr"/>
            <a:endParaRPr lang="fr-FR" sz="4000" dirty="0">
              <a:latin typeface="Century Schoolbook" panose="02040604050505020304" pitchFamily="18" charset="0"/>
            </a:endParaRPr>
          </a:p>
          <a:p>
            <a:pPr algn="ctr"/>
            <a:endParaRPr lang="fr-FR" sz="4000" dirty="0">
              <a:latin typeface="Century Schoolbook" panose="02040604050505020304" pitchFamily="18" charset="0"/>
            </a:endParaRPr>
          </a:p>
          <a:p>
            <a:pPr algn="ctr"/>
            <a:r>
              <a:rPr lang="fr-FR" sz="4000" dirty="0">
                <a:latin typeface="Century Schoolbook" panose="02040604050505020304" pitchFamily="18" charset="0"/>
              </a:rPr>
              <a:t>En 1898, il publie le célèbre article d’Émile Zola, « J’accuse », qui défend le capitaine Dreyfus (un officier français juif condamné à tort en 1894 pour avoir trahi la France, juste parce qu’il était juif). </a:t>
            </a:r>
          </a:p>
          <a:p>
            <a:pPr algn="ctr"/>
            <a:endParaRPr lang="fr-FR" sz="4000" dirty="0">
              <a:latin typeface="Century Schoolbook" panose="02040604050505020304" pitchFamily="18" charset="0"/>
            </a:endParaRPr>
          </a:p>
          <a:p>
            <a:pPr algn="ctr"/>
            <a:endParaRPr lang="fr-FR" sz="4000" b="1" dirty="0">
              <a:latin typeface="Century Schoolbook" panose="02040604050505020304" pitchFamily="18" charset="0"/>
            </a:endParaRPr>
          </a:p>
        </p:txBody>
      </p:sp>
      <p:sp>
        <p:nvSpPr>
          <p:cNvPr id="5" name="Espace réservé du pied de page 4">
            <a:extLst>
              <a:ext uri="{FF2B5EF4-FFF2-40B4-BE49-F238E27FC236}">
                <a16:creationId xmlns:a16="http://schemas.microsoft.com/office/drawing/2014/main" id="{8344F3C0-6356-B542-8C08-C4CF671BEB09}"/>
              </a:ext>
            </a:extLst>
          </p:cNvPr>
          <p:cNvSpPr>
            <a:spLocks noGrp="1"/>
          </p:cNvSpPr>
          <p:nvPr>
            <p:ph type="ftr" sz="quarter" idx="11"/>
          </p:nvPr>
        </p:nvSpPr>
        <p:spPr>
          <a:xfrm>
            <a:off x="4038599" y="6356350"/>
            <a:ext cx="5050971" cy="365125"/>
          </a:xfrm>
        </p:spPr>
        <p:txBody>
          <a:bodyPr/>
          <a:lstStyle/>
          <a:p>
            <a:r>
              <a:rPr lang="fr-FR" sz="1600" dirty="0">
                <a:solidFill>
                  <a:schemeClr val="bg1"/>
                </a:solidFill>
                <a:latin typeface="Century Schoolbook" panose="02040604050505020304" pitchFamily="18" charset="0"/>
              </a:rPr>
              <a:t>Exposé de Paul Eckert - le 19 février 2021</a:t>
            </a:r>
          </a:p>
        </p:txBody>
      </p:sp>
    </p:spTree>
    <p:extLst>
      <p:ext uri="{BB962C8B-B14F-4D97-AF65-F5344CB8AC3E}">
        <p14:creationId xmlns:p14="http://schemas.microsoft.com/office/powerpoint/2010/main" val="1131531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4000" b="-124000"/>
          </a:stretch>
        </a:blipFill>
        <a:effectLst/>
      </p:bgPr>
    </p:bg>
    <p:spTree>
      <p:nvGrpSpPr>
        <p:cNvPr id="1" name=""/>
        <p:cNvGrpSpPr/>
        <p:nvPr/>
      </p:nvGrpSpPr>
      <p:grpSpPr>
        <a:xfrm>
          <a:off x="0" y="0"/>
          <a:ext cx="0" cy="0"/>
          <a:chOff x="0" y="0"/>
          <a:chExt cx="0" cy="0"/>
        </a:xfrm>
      </p:grpSpPr>
      <p:sp>
        <p:nvSpPr>
          <p:cNvPr id="5" name="Espace réservé du pied de page 4">
            <a:extLst>
              <a:ext uri="{FF2B5EF4-FFF2-40B4-BE49-F238E27FC236}">
                <a16:creationId xmlns:a16="http://schemas.microsoft.com/office/drawing/2014/main" id="{8344F3C0-6356-B542-8C08-C4CF671BEB09}"/>
              </a:ext>
            </a:extLst>
          </p:cNvPr>
          <p:cNvSpPr>
            <a:spLocks noGrp="1"/>
          </p:cNvSpPr>
          <p:nvPr>
            <p:ph type="ftr" sz="quarter" idx="11"/>
          </p:nvPr>
        </p:nvSpPr>
        <p:spPr>
          <a:xfrm>
            <a:off x="4038599" y="6356350"/>
            <a:ext cx="5050971" cy="365125"/>
          </a:xfrm>
        </p:spPr>
        <p:txBody>
          <a:bodyPr/>
          <a:lstStyle/>
          <a:p>
            <a:r>
              <a:rPr lang="fr-FR" sz="1600" dirty="0">
                <a:solidFill>
                  <a:schemeClr val="bg1"/>
                </a:solidFill>
                <a:latin typeface="Century Schoolbook" panose="02040604050505020304" pitchFamily="18" charset="0"/>
              </a:rPr>
              <a:t>Exposé de Paul Eckert - le 19 février 2021</a:t>
            </a:r>
          </a:p>
        </p:txBody>
      </p:sp>
    </p:spTree>
    <p:extLst>
      <p:ext uri="{BB962C8B-B14F-4D97-AF65-F5344CB8AC3E}">
        <p14:creationId xmlns:p14="http://schemas.microsoft.com/office/powerpoint/2010/main" val="11289460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7000"/>
            <a:lum/>
          </a:blip>
          <a:srcRect/>
          <a:stretch>
            <a:fillRect t="-9000" b="-9000"/>
          </a:stretch>
        </a:blip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D2FCABA4-6267-004F-A314-B6AEAB4C61A8}"/>
              </a:ext>
            </a:extLst>
          </p:cNvPr>
          <p:cNvSpPr txBox="1"/>
          <p:nvPr/>
        </p:nvSpPr>
        <p:spPr>
          <a:xfrm>
            <a:off x="1068842" y="510949"/>
            <a:ext cx="10472057" cy="5632311"/>
          </a:xfrm>
          <a:prstGeom prst="rect">
            <a:avLst/>
          </a:prstGeom>
          <a:noFill/>
        </p:spPr>
        <p:txBody>
          <a:bodyPr wrap="square" rtlCol="0">
            <a:spAutoFit/>
          </a:bodyPr>
          <a:lstStyle/>
          <a:p>
            <a:pPr algn="ctr"/>
            <a:endParaRPr lang="fr-FR" sz="4000" dirty="0">
              <a:latin typeface="Century Schoolbook" panose="02040604050505020304" pitchFamily="18" charset="0"/>
            </a:endParaRPr>
          </a:p>
          <a:p>
            <a:pPr algn="ctr"/>
            <a:endParaRPr lang="fr-FR" sz="4000" dirty="0">
              <a:latin typeface="Century Schoolbook" panose="02040604050505020304" pitchFamily="18" charset="0"/>
            </a:endParaRPr>
          </a:p>
          <a:p>
            <a:pPr algn="ctr"/>
            <a:r>
              <a:rPr lang="fr-FR" sz="4000" dirty="0">
                <a:latin typeface="Century Schoolbook" panose="02040604050505020304" pitchFamily="18" charset="0"/>
              </a:rPr>
              <a:t>Puis Clemenceau retourne à la politique. </a:t>
            </a:r>
          </a:p>
          <a:p>
            <a:pPr algn="ctr"/>
            <a:r>
              <a:rPr lang="fr-FR" sz="4000" dirty="0">
                <a:latin typeface="Century Schoolbook" panose="02040604050505020304" pitchFamily="18" charset="0"/>
              </a:rPr>
              <a:t>De 1906 à 1909, il est ministre de l’Intérieur (= ministre de la police et de l’ordre), il se surnommera </a:t>
            </a:r>
          </a:p>
          <a:p>
            <a:pPr algn="ctr"/>
            <a:r>
              <a:rPr lang="fr-FR" sz="4000" dirty="0">
                <a:latin typeface="Century Schoolbook" panose="02040604050505020304" pitchFamily="18" charset="0"/>
              </a:rPr>
              <a:t>le « Premier flic de France ».</a:t>
            </a:r>
          </a:p>
          <a:p>
            <a:pPr algn="ctr"/>
            <a:endParaRPr lang="fr-FR" sz="4000" dirty="0">
              <a:latin typeface="Century Schoolbook" panose="02040604050505020304" pitchFamily="18" charset="0"/>
            </a:endParaRPr>
          </a:p>
          <a:p>
            <a:pPr algn="ctr"/>
            <a:endParaRPr lang="fr-FR" sz="4000" b="1" dirty="0">
              <a:latin typeface="Century Schoolbook" panose="02040604050505020304" pitchFamily="18" charset="0"/>
            </a:endParaRPr>
          </a:p>
        </p:txBody>
      </p:sp>
      <p:sp>
        <p:nvSpPr>
          <p:cNvPr id="5" name="Espace réservé du pied de page 4">
            <a:extLst>
              <a:ext uri="{FF2B5EF4-FFF2-40B4-BE49-F238E27FC236}">
                <a16:creationId xmlns:a16="http://schemas.microsoft.com/office/drawing/2014/main" id="{8344F3C0-6356-B542-8C08-C4CF671BEB09}"/>
              </a:ext>
            </a:extLst>
          </p:cNvPr>
          <p:cNvSpPr>
            <a:spLocks noGrp="1"/>
          </p:cNvSpPr>
          <p:nvPr>
            <p:ph type="ftr" sz="quarter" idx="11"/>
          </p:nvPr>
        </p:nvSpPr>
        <p:spPr>
          <a:xfrm>
            <a:off x="4038599" y="6356350"/>
            <a:ext cx="5050971" cy="365125"/>
          </a:xfrm>
        </p:spPr>
        <p:txBody>
          <a:bodyPr/>
          <a:lstStyle/>
          <a:p>
            <a:r>
              <a:rPr lang="fr-FR" sz="1600" dirty="0">
                <a:solidFill>
                  <a:schemeClr val="bg1"/>
                </a:solidFill>
                <a:latin typeface="Century Schoolbook" panose="02040604050505020304" pitchFamily="18" charset="0"/>
              </a:rPr>
              <a:t>Exposé de Paul Eckert - le 19 février 2021</a:t>
            </a:r>
          </a:p>
        </p:txBody>
      </p:sp>
    </p:spTree>
    <p:extLst>
      <p:ext uri="{BB962C8B-B14F-4D97-AF65-F5344CB8AC3E}">
        <p14:creationId xmlns:p14="http://schemas.microsoft.com/office/powerpoint/2010/main" val="38188945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7000"/>
            <a:lum/>
          </a:blip>
          <a:srcRect/>
          <a:stretch>
            <a:fillRect t="-17000" b="-17000"/>
          </a:stretch>
        </a:blip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D2FCABA4-6267-004F-A314-B6AEAB4C61A8}"/>
              </a:ext>
            </a:extLst>
          </p:cNvPr>
          <p:cNvSpPr txBox="1"/>
          <p:nvPr/>
        </p:nvSpPr>
        <p:spPr>
          <a:xfrm>
            <a:off x="1068842" y="510949"/>
            <a:ext cx="10472057" cy="6863417"/>
          </a:xfrm>
          <a:prstGeom prst="rect">
            <a:avLst/>
          </a:prstGeom>
          <a:noFill/>
        </p:spPr>
        <p:txBody>
          <a:bodyPr wrap="square" rtlCol="0">
            <a:spAutoFit/>
          </a:bodyPr>
          <a:lstStyle/>
          <a:p>
            <a:pPr algn="ctr"/>
            <a:endParaRPr lang="fr-FR" sz="4000" dirty="0">
              <a:latin typeface="Century Schoolbook" panose="02040604050505020304" pitchFamily="18" charset="0"/>
            </a:endParaRPr>
          </a:p>
          <a:p>
            <a:pPr algn="ctr"/>
            <a:r>
              <a:rPr lang="fr-FR" sz="4000" dirty="0">
                <a:latin typeface="Century Schoolbook" panose="02040604050505020304" pitchFamily="18" charset="0"/>
              </a:rPr>
              <a:t>Plus tard, en 1917, à 76 ans, pendant la Première guerre mondiale, il devient chef du gouvernement : il rend beaucoup visite aux soldats et joue un rôle important dans la victoire contre l’Allemagne. </a:t>
            </a:r>
          </a:p>
          <a:p>
            <a:pPr algn="ctr"/>
            <a:endParaRPr lang="fr-FR" sz="4000" dirty="0">
              <a:latin typeface="Century Schoolbook" panose="02040604050505020304" pitchFamily="18" charset="0"/>
            </a:endParaRPr>
          </a:p>
          <a:p>
            <a:pPr algn="ctr"/>
            <a:r>
              <a:rPr lang="fr-FR" sz="4000" dirty="0">
                <a:latin typeface="Century Schoolbook" panose="02040604050505020304" pitchFamily="18" charset="0"/>
              </a:rPr>
              <a:t>Il est surnommé d’abord « le Tigre », puis « le Père la Victoire ».</a:t>
            </a:r>
          </a:p>
          <a:p>
            <a:pPr algn="ctr"/>
            <a:endParaRPr lang="fr-FR" sz="4000" dirty="0">
              <a:latin typeface="Century Schoolbook" panose="02040604050505020304" pitchFamily="18" charset="0"/>
            </a:endParaRPr>
          </a:p>
          <a:p>
            <a:pPr algn="ctr"/>
            <a:endParaRPr lang="fr-FR" sz="4000" b="1" dirty="0">
              <a:latin typeface="Century Schoolbook" panose="02040604050505020304" pitchFamily="18" charset="0"/>
            </a:endParaRPr>
          </a:p>
        </p:txBody>
      </p:sp>
      <p:sp>
        <p:nvSpPr>
          <p:cNvPr id="5" name="Espace réservé du pied de page 4">
            <a:extLst>
              <a:ext uri="{FF2B5EF4-FFF2-40B4-BE49-F238E27FC236}">
                <a16:creationId xmlns:a16="http://schemas.microsoft.com/office/drawing/2014/main" id="{8344F3C0-6356-B542-8C08-C4CF671BEB09}"/>
              </a:ext>
            </a:extLst>
          </p:cNvPr>
          <p:cNvSpPr>
            <a:spLocks noGrp="1"/>
          </p:cNvSpPr>
          <p:nvPr>
            <p:ph type="ftr" sz="quarter" idx="11"/>
          </p:nvPr>
        </p:nvSpPr>
        <p:spPr>
          <a:xfrm>
            <a:off x="4038599" y="6356350"/>
            <a:ext cx="5050971" cy="365125"/>
          </a:xfrm>
        </p:spPr>
        <p:txBody>
          <a:bodyPr/>
          <a:lstStyle/>
          <a:p>
            <a:r>
              <a:rPr lang="fr-FR" sz="1600" dirty="0">
                <a:solidFill>
                  <a:schemeClr val="bg1"/>
                </a:solidFill>
                <a:latin typeface="Century Schoolbook" panose="02040604050505020304" pitchFamily="18" charset="0"/>
              </a:rPr>
              <a:t>Exposé de Paul Eckert - le 19 février 2021</a:t>
            </a:r>
          </a:p>
        </p:txBody>
      </p:sp>
    </p:spTree>
    <p:extLst>
      <p:ext uri="{BB962C8B-B14F-4D97-AF65-F5344CB8AC3E}">
        <p14:creationId xmlns:p14="http://schemas.microsoft.com/office/powerpoint/2010/main" val="4230997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4000"/>
            <a:lum/>
          </a:blip>
          <a:srcRect/>
          <a:stretch>
            <a:fillRect t="-17000" b="-17000"/>
          </a:stretch>
        </a:blipFill>
        <a:effectLst/>
      </p:bgPr>
    </p:bg>
    <p:spTree>
      <p:nvGrpSpPr>
        <p:cNvPr id="1" name=""/>
        <p:cNvGrpSpPr/>
        <p:nvPr/>
      </p:nvGrpSpPr>
      <p:grpSpPr>
        <a:xfrm>
          <a:off x="0" y="0"/>
          <a:ext cx="0" cy="0"/>
          <a:chOff x="0" y="0"/>
          <a:chExt cx="0" cy="0"/>
        </a:xfrm>
      </p:grpSpPr>
      <p:sp>
        <p:nvSpPr>
          <p:cNvPr id="5" name="Espace réservé du pied de page 4">
            <a:extLst>
              <a:ext uri="{FF2B5EF4-FFF2-40B4-BE49-F238E27FC236}">
                <a16:creationId xmlns:a16="http://schemas.microsoft.com/office/drawing/2014/main" id="{8344F3C0-6356-B542-8C08-C4CF671BEB09}"/>
              </a:ext>
            </a:extLst>
          </p:cNvPr>
          <p:cNvSpPr>
            <a:spLocks noGrp="1"/>
          </p:cNvSpPr>
          <p:nvPr>
            <p:ph type="ftr" sz="quarter" idx="11"/>
          </p:nvPr>
        </p:nvSpPr>
        <p:spPr>
          <a:xfrm>
            <a:off x="4038599" y="6356350"/>
            <a:ext cx="5050971" cy="365125"/>
          </a:xfrm>
        </p:spPr>
        <p:txBody>
          <a:bodyPr/>
          <a:lstStyle/>
          <a:p>
            <a:r>
              <a:rPr lang="fr-FR" sz="1600" dirty="0">
                <a:solidFill>
                  <a:schemeClr val="bg1"/>
                </a:solidFill>
                <a:latin typeface="Century Schoolbook" panose="02040604050505020304" pitchFamily="18" charset="0"/>
              </a:rPr>
              <a:t>Exposé de Paul Eckert - le 19 février 2021</a:t>
            </a:r>
          </a:p>
        </p:txBody>
      </p:sp>
    </p:spTree>
    <p:extLst>
      <p:ext uri="{BB962C8B-B14F-4D97-AF65-F5344CB8AC3E}">
        <p14:creationId xmlns:p14="http://schemas.microsoft.com/office/powerpoint/2010/main" val="23912742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4000"/>
            <a:lum/>
          </a:blip>
          <a:srcRect/>
          <a:tile tx="0" ty="0" sx="60000" sy="60000" flip="none" algn="tl"/>
        </a:blipFill>
        <a:effectLst/>
      </p:bgPr>
    </p:bg>
    <p:spTree>
      <p:nvGrpSpPr>
        <p:cNvPr id="1" name=""/>
        <p:cNvGrpSpPr/>
        <p:nvPr/>
      </p:nvGrpSpPr>
      <p:grpSpPr>
        <a:xfrm>
          <a:off x="0" y="0"/>
          <a:ext cx="0" cy="0"/>
          <a:chOff x="0" y="0"/>
          <a:chExt cx="0" cy="0"/>
        </a:xfrm>
      </p:grpSpPr>
      <p:sp>
        <p:nvSpPr>
          <p:cNvPr id="5" name="Espace réservé du pied de page 4">
            <a:extLst>
              <a:ext uri="{FF2B5EF4-FFF2-40B4-BE49-F238E27FC236}">
                <a16:creationId xmlns:a16="http://schemas.microsoft.com/office/drawing/2014/main" id="{8344F3C0-6356-B542-8C08-C4CF671BEB09}"/>
              </a:ext>
            </a:extLst>
          </p:cNvPr>
          <p:cNvSpPr>
            <a:spLocks noGrp="1"/>
          </p:cNvSpPr>
          <p:nvPr>
            <p:ph type="ftr" sz="quarter" idx="11"/>
          </p:nvPr>
        </p:nvSpPr>
        <p:spPr>
          <a:xfrm>
            <a:off x="4038599" y="6356350"/>
            <a:ext cx="5050971" cy="365125"/>
          </a:xfrm>
        </p:spPr>
        <p:txBody>
          <a:bodyPr/>
          <a:lstStyle/>
          <a:p>
            <a:r>
              <a:rPr lang="fr-FR" sz="1600" dirty="0">
                <a:solidFill>
                  <a:schemeClr val="bg1"/>
                </a:solidFill>
                <a:latin typeface="Century Schoolbook" panose="02040604050505020304" pitchFamily="18" charset="0"/>
              </a:rPr>
              <a:t>Exposé de Paul Eckert - le 19 février 2021</a:t>
            </a:r>
          </a:p>
        </p:txBody>
      </p:sp>
    </p:spTree>
    <p:extLst>
      <p:ext uri="{BB962C8B-B14F-4D97-AF65-F5344CB8AC3E}">
        <p14:creationId xmlns:p14="http://schemas.microsoft.com/office/powerpoint/2010/main" val="21636917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7000"/>
            <a:lum/>
          </a:blip>
          <a:srcRect/>
          <a:stretch>
            <a:fillRect t="-25000" b="-85000"/>
          </a:stretch>
        </a:blip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D2FCABA4-6267-004F-A314-B6AEAB4C61A8}"/>
              </a:ext>
            </a:extLst>
          </p:cNvPr>
          <p:cNvSpPr txBox="1"/>
          <p:nvPr/>
        </p:nvSpPr>
        <p:spPr>
          <a:xfrm>
            <a:off x="1068842" y="510949"/>
            <a:ext cx="10472057" cy="5016758"/>
          </a:xfrm>
          <a:prstGeom prst="rect">
            <a:avLst/>
          </a:prstGeom>
          <a:noFill/>
        </p:spPr>
        <p:txBody>
          <a:bodyPr wrap="square" rtlCol="0">
            <a:spAutoFit/>
          </a:bodyPr>
          <a:lstStyle/>
          <a:p>
            <a:pPr algn="ctr"/>
            <a:endParaRPr lang="fr-FR" sz="4000" dirty="0">
              <a:latin typeface="Century Schoolbook" panose="02040604050505020304" pitchFamily="18" charset="0"/>
            </a:endParaRPr>
          </a:p>
          <a:p>
            <a:pPr algn="ctr"/>
            <a:endParaRPr lang="fr-FR" sz="4000" dirty="0">
              <a:latin typeface="Century Schoolbook" panose="02040604050505020304" pitchFamily="18" charset="0"/>
            </a:endParaRPr>
          </a:p>
          <a:p>
            <a:pPr algn="ctr"/>
            <a:endParaRPr lang="fr-FR" sz="4000" dirty="0">
              <a:latin typeface="Century Schoolbook" panose="02040604050505020304" pitchFamily="18" charset="0"/>
            </a:endParaRPr>
          </a:p>
          <a:p>
            <a:pPr algn="ctr"/>
            <a:r>
              <a:rPr lang="fr-FR" sz="4000" dirty="0">
                <a:latin typeface="Century Schoolbook" panose="02040604050505020304" pitchFamily="18" charset="0"/>
              </a:rPr>
              <a:t>Après 1920, il passe les dernières années de sa vie à écrire des livres et meurt à Paris en 1929.</a:t>
            </a:r>
          </a:p>
          <a:p>
            <a:pPr algn="ctr"/>
            <a:endParaRPr lang="fr-FR" sz="4000" dirty="0">
              <a:latin typeface="Century Schoolbook" panose="02040604050505020304" pitchFamily="18" charset="0"/>
            </a:endParaRPr>
          </a:p>
          <a:p>
            <a:pPr algn="ctr"/>
            <a:endParaRPr lang="fr-FR" sz="4000" b="1" dirty="0">
              <a:latin typeface="Century Schoolbook" panose="02040604050505020304" pitchFamily="18" charset="0"/>
            </a:endParaRPr>
          </a:p>
        </p:txBody>
      </p:sp>
      <p:sp>
        <p:nvSpPr>
          <p:cNvPr id="5" name="Espace réservé du pied de page 4">
            <a:extLst>
              <a:ext uri="{FF2B5EF4-FFF2-40B4-BE49-F238E27FC236}">
                <a16:creationId xmlns:a16="http://schemas.microsoft.com/office/drawing/2014/main" id="{8344F3C0-6356-B542-8C08-C4CF671BEB09}"/>
              </a:ext>
            </a:extLst>
          </p:cNvPr>
          <p:cNvSpPr>
            <a:spLocks noGrp="1"/>
          </p:cNvSpPr>
          <p:nvPr>
            <p:ph type="ftr" sz="quarter" idx="11"/>
          </p:nvPr>
        </p:nvSpPr>
        <p:spPr>
          <a:xfrm>
            <a:off x="4038599" y="6356350"/>
            <a:ext cx="5050971" cy="365125"/>
          </a:xfrm>
        </p:spPr>
        <p:txBody>
          <a:bodyPr/>
          <a:lstStyle/>
          <a:p>
            <a:r>
              <a:rPr lang="fr-FR" sz="1600" dirty="0">
                <a:solidFill>
                  <a:schemeClr val="bg1"/>
                </a:solidFill>
                <a:latin typeface="Century Schoolbook" panose="02040604050505020304" pitchFamily="18" charset="0"/>
              </a:rPr>
              <a:t>Exposé de Paul Eckert - le 19 février 2021</a:t>
            </a:r>
          </a:p>
        </p:txBody>
      </p:sp>
    </p:spTree>
    <p:extLst>
      <p:ext uri="{BB962C8B-B14F-4D97-AF65-F5344CB8AC3E}">
        <p14:creationId xmlns:p14="http://schemas.microsoft.com/office/powerpoint/2010/main" val="19271931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9000"/>
            <a:lum/>
          </a:blip>
          <a:srcRect/>
          <a:stretch>
            <a:fillRect t="-25000" b="-85000"/>
          </a:stretch>
        </a:blipFill>
        <a:effectLst/>
      </p:bgPr>
    </p:bg>
    <p:spTree>
      <p:nvGrpSpPr>
        <p:cNvPr id="1" name=""/>
        <p:cNvGrpSpPr/>
        <p:nvPr/>
      </p:nvGrpSpPr>
      <p:grpSpPr>
        <a:xfrm>
          <a:off x="0" y="0"/>
          <a:ext cx="0" cy="0"/>
          <a:chOff x="0" y="0"/>
          <a:chExt cx="0" cy="0"/>
        </a:xfrm>
      </p:grpSpPr>
      <p:sp>
        <p:nvSpPr>
          <p:cNvPr id="5" name="Espace réservé du pied de page 4">
            <a:extLst>
              <a:ext uri="{FF2B5EF4-FFF2-40B4-BE49-F238E27FC236}">
                <a16:creationId xmlns:a16="http://schemas.microsoft.com/office/drawing/2014/main" id="{8344F3C0-6356-B542-8C08-C4CF671BEB09}"/>
              </a:ext>
            </a:extLst>
          </p:cNvPr>
          <p:cNvSpPr>
            <a:spLocks noGrp="1"/>
          </p:cNvSpPr>
          <p:nvPr>
            <p:ph type="ftr" sz="quarter" idx="11"/>
          </p:nvPr>
        </p:nvSpPr>
        <p:spPr>
          <a:xfrm>
            <a:off x="4038599" y="6356350"/>
            <a:ext cx="5050971" cy="365125"/>
          </a:xfrm>
        </p:spPr>
        <p:txBody>
          <a:bodyPr/>
          <a:lstStyle/>
          <a:p>
            <a:r>
              <a:rPr lang="fr-FR" sz="1600" dirty="0">
                <a:solidFill>
                  <a:schemeClr val="bg1"/>
                </a:solidFill>
                <a:latin typeface="Century Schoolbook" panose="02040604050505020304" pitchFamily="18" charset="0"/>
              </a:rPr>
              <a:t>Exposé de Paul Eckert - le 19 février 2021</a:t>
            </a:r>
          </a:p>
        </p:txBody>
      </p:sp>
      <p:sp>
        <p:nvSpPr>
          <p:cNvPr id="6" name="ZoneTexte 5">
            <a:extLst>
              <a:ext uri="{FF2B5EF4-FFF2-40B4-BE49-F238E27FC236}">
                <a16:creationId xmlns:a16="http://schemas.microsoft.com/office/drawing/2014/main" id="{5A91B2DF-0ABB-BF47-9B50-59AC5A40CD40}"/>
              </a:ext>
            </a:extLst>
          </p:cNvPr>
          <p:cNvSpPr txBox="1"/>
          <p:nvPr/>
        </p:nvSpPr>
        <p:spPr>
          <a:xfrm>
            <a:off x="3529013" y="4471988"/>
            <a:ext cx="8143875" cy="707886"/>
          </a:xfrm>
          <a:prstGeom prst="rect">
            <a:avLst/>
          </a:prstGeom>
          <a:noFill/>
        </p:spPr>
        <p:txBody>
          <a:bodyPr wrap="square" rtlCol="0">
            <a:spAutoFit/>
          </a:bodyPr>
          <a:lstStyle/>
          <a:p>
            <a:pPr algn="ctr"/>
            <a:r>
              <a:rPr lang="fr-FR" sz="4000" dirty="0">
                <a:solidFill>
                  <a:schemeClr val="bg1"/>
                </a:solidFill>
                <a:latin typeface="Century Schoolbook" panose="02040604050505020304" pitchFamily="18" charset="0"/>
              </a:rPr>
              <a:t>Merci de votre attention</a:t>
            </a:r>
          </a:p>
        </p:txBody>
      </p:sp>
    </p:spTree>
    <p:extLst>
      <p:ext uri="{BB962C8B-B14F-4D97-AF65-F5344CB8AC3E}">
        <p14:creationId xmlns:p14="http://schemas.microsoft.com/office/powerpoint/2010/main" val="8326755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7000"/>
            <a:lum/>
          </a:blip>
          <a:srcRect/>
          <a:stretch>
            <a:fillRect t="-9000" b="-9000"/>
          </a:stretch>
        </a:blip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D2FCABA4-6267-004F-A314-B6AEAB4C61A8}"/>
              </a:ext>
            </a:extLst>
          </p:cNvPr>
          <p:cNvSpPr txBox="1"/>
          <p:nvPr/>
        </p:nvSpPr>
        <p:spPr>
          <a:xfrm>
            <a:off x="1011692" y="1082449"/>
            <a:ext cx="10472057" cy="3785652"/>
          </a:xfrm>
          <a:prstGeom prst="rect">
            <a:avLst/>
          </a:prstGeom>
          <a:noFill/>
        </p:spPr>
        <p:txBody>
          <a:bodyPr wrap="square" rtlCol="0">
            <a:spAutoFit/>
          </a:bodyPr>
          <a:lstStyle/>
          <a:p>
            <a:pPr algn="ctr"/>
            <a:endParaRPr lang="fr-FR" sz="4000" dirty="0">
              <a:latin typeface="Century Schoolbook" panose="02040604050505020304" pitchFamily="18" charset="0"/>
            </a:endParaRPr>
          </a:p>
          <a:p>
            <a:pPr algn="ctr"/>
            <a:r>
              <a:rPr lang="fr-FR" sz="4000" dirty="0">
                <a:latin typeface="Century Schoolbook" panose="02040604050505020304" pitchFamily="18" charset="0"/>
              </a:rPr>
              <a:t>Georges Clemenceau est un médecin, homme politique et journaliste français. </a:t>
            </a:r>
          </a:p>
          <a:p>
            <a:pPr algn="ctr"/>
            <a:endParaRPr lang="fr-FR" sz="4000" dirty="0">
              <a:latin typeface="Century Schoolbook" panose="02040604050505020304" pitchFamily="18" charset="0"/>
            </a:endParaRPr>
          </a:p>
          <a:p>
            <a:pPr algn="ctr"/>
            <a:endParaRPr lang="fr-FR" sz="4000" dirty="0">
              <a:latin typeface="Century Schoolbook" panose="02040604050505020304" pitchFamily="18" charset="0"/>
            </a:endParaRPr>
          </a:p>
          <a:p>
            <a:pPr algn="ctr"/>
            <a:r>
              <a:rPr lang="fr-FR" sz="4000" dirty="0">
                <a:latin typeface="Century Schoolbook" panose="02040604050505020304" pitchFamily="18" charset="0"/>
              </a:rPr>
              <a:t>Il est né en 1841 et mort en 1929.</a:t>
            </a:r>
          </a:p>
          <a:p>
            <a:pPr algn="ctr"/>
            <a:endParaRPr lang="fr-FR" sz="4000" b="1" dirty="0">
              <a:latin typeface="Century Schoolbook" panose="02040604050505020304" pitchFamily="18" charset="0"/>
            </a:endParaRPr>
          </a:p>
        </p:txBody>
      </p:sp>
      <p:sp>
        <p:nvSpPr>
          <p:cNvPr id="5" name="Espace réservé du pied de page 4">
            <a:extLst>
              <a:ext uri="{FF2B5EF4-FFF2-40B4-BE49-F238E27FC236}">
                <a16:creationId xmlns:a16="http://schemas.microsoft.com/office/drawing/2014/main" id="{8344F3C0-6356-B542-8C08-C4CF671BEB09}"/>
              </a:ext>
            </a:extLst>
          </p:cNvPr>
          <p:cNvSpPr>
            <a:spLocks noGrp="1"/>
          </p:cNvSpPr>
          <p:nvPr>
            <p:ph type="ftr" sz="quarter" idx="11"/>
          </p:nvPr>
        </p:nvSpPr>
        <p:spPr>
          <a:xfrm>
            <a:off x="4038599" y="6356350"/>
            <a:ext cx="5050971" cy="365125"/>
          </a:xfrm>
        </p:spPr>
        <p:txBody>
          <a:bodyPr/>
          <a:lstStyle/>
          <a:p>
            <a:r>
              <a:rPr lang="fr-FR" sz="1600" dirty="0">
                <a:solidFill>
                  <a:schemeClr val="bg1"/>
                </a:solidFill>
                <a:latin typeface="Century Schoolbook" panose="02040604050505020304" pitchFamily="18" charset="0"/>
              </a:rPr>
              <a:t>Exposé de Paul Eckert - le 19 février 2021</a:t>
            </a:r>
          </a:p>
        </p:txBody>
      </p:sp>
    </p:spTree>
    <p:extLst>
      <p:ext uri="{BB962C8B-B14F-4D97-AF65-F5344CB8AC3E}">
        <p14:creationId xmlns:p14="http://schemas.microsoft.com/office/powerpoint/2010/main" val="3615010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7000"/>
            <a:lum/>
          </a:blip>
          <a:srcRect/>
          <a:stretch>
            <a:fillRect t="-24000" b="-104000"/>
          </a:stretch>
        </a:blip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D2FCABA4-6267-004F-A314-B6AEAB4C61A8}"/>
              </a:ext>
            </a:extLst>
          </p:cNvPr>
          <p:cNvSpPr txBox="1"/>
          <p:nvPr/>
        </p:nvSpPr>
        <p:spPr>
          <a:xfrm>
            <a:off x="1068842" y="510949"/>
            <a:ext cx="10472057" cy="5632311"/>
          </a:xfrm>
          <a:prstGeom prst="rect">
            <a:avLst/>
          </a:prstGeom>
          <a:noFill/>
        </p:spPr>
        <p:txBody>
          <a:bodyPr wrap="square" rtlCol="0">
            <a:spAutoFit/>
          </a:bodyPr>
          <a:lstStyle/>
          <a:p>
            <a:pPr algn="ctr"/>
            <a:endParaRPr lang="fr-FR" sz="4000" dirty="0">
              <a:latin typeface="Century Schoolbook" panose="02040604050505020304" pitchFamily="18" charset="0"/>
            </a:endParaRPr>
          </a:p>
          <a:p>
            <a:pPr algn="ctr"/>
            <a:r>
              <a:rPr lang="fr-FR" sz="4000" dirty="0">
                <a:latin typeface="Century Schoolbook" panose="02040604050505020304" pitchFamily="18" charset="0"/>
              </a:rPr>
              <a:t>Après des études à Nantes et à Paris, il est médecin pendant près de 20 ans.</a:t>
            </a:r>
          </a:p>
          <a:p>
            <a:pPr algn="ctr"/>
            <a:endParaRPr lang="fr-FR" sz="4000" dirty="0">
              <a:latin typeface="Century Schoolbook" panose="02040604050505020304" pitchFamily="18" charset="0"/>
            </a:endParaRPr>
          </a:p>
          <a:p>
            <a:pPr algn="ctr"/>
            <a:r>
              <a:rPr lang="fr-FR" sz="4000" dirty="0">
                <a:latin typeface="Century Schoolbook" panose="02040604050505020304" pitchFamily="18" charset="0"/>
              </a:rPr>
              <a:t>Sa carrière politique commence en 1870, après la chute de Napoléon III. </a:t>
            </a:r>
          </a:p>
          <a:p>
            <a:pPr algn="ctr"/>
            <a:r>
              <a:rPr lang="fr-FR" sz="4000" dirty="0">
                <a:latin typeface="Century Schoolbook" panose="02040604050505020304" pitchFamily="18" charset="0"/>
              </a:rPr>
              <a:t>Il est élu député (ça veut dire qu’il est élu à l’Assemblée nationale </a:t>
            </a:r>
            <a:r>
              <a:rPr lang="fr-FR" sz="4000">
                <a:latin typeface="Century Schoolbook" panose="02040604050505020304" pitchFamily="18" charset="0"/>
              </a:rPr>
              <a:t>qui vote </a:t>
            </a:r>
            <a:r>
              <a:rPr lang="fr-FR" sz="4000" dirty="0">
                <a:latin typeface="Century Schoolbook" panose="02040604050505020304" pitchFamily="18" charset="0"/>
              </a:rPr>
              <a:t>la loi).</a:t>
            </a:r>
          </a:p>
          <a:p>
            <a:pPr algn="ctr"/>
            <a:endParaRPr lang="fr-FR" sz="4000" b="1" dirty="0">
              <a:latin typeface="Century Schoolbook" panose="02040604050505020304" pitchFamily="18" charset="0"/>
            </a:endParaRPr>
          </a:p>
        </p:txBody>
      </p:sp>
      <p:sp>
        <p:nvSpPr>
          <p:cNvPr id="5" name="Espace réservé du pied de page 4">
            <a:extLst>
              <a:ext uri="{FF2B5EF4-FFF2-40B4-BE49-F238E27FC236}">
                <a16:creationId xmlns:a16="http://schemas.microsoft.com/office/drawing/2014/main" id="{8344F3C0-6356-B542-8C08-C4CF671BEB09}"/>
              </a:ext>
            </a:extLst>
          </p:cNvPr>
          <p:cNvSpPr>
            <a:spLocks noGrp="1"/>
          </p:cNvSpPr>
          <p:nvPr>
            <p:ph type="ftr" sz="quarter" idx="11"/>
          </p:nvPr>
        </p:nvSpPr>
        <p:spPr>
          <a:xfrm>
            <a:off x="4038599" y="6356350"/>
            <a:ext cx="5050971" cy="365125"/>
          </a:xfrm>
        </p:spPr>
        <p:txBody>
          <a:bodyPr/>
          <a:lstStyle/>
          <a:p>
            <a:r>
              <a:rPr lang="fr-FR" sz="1600" dirty="0">
                <a:solidFill>
                  <a:schemeClr val="bg1"/>
                </a:solidFill>
                <a:latin typeface="Century Schoolbook" panose="02040604050505020304" pitchFamily="18" charset="0"/>
              </a:rPr>
              <a:t>Exposé de Paul Eckert - le 19 février 2021</a:t>
            </a:r>
          </a:p>
        </p:txBody>
      </p:sp>
    </p:spTree>
    <p:extLst>
      <p:ext uri="{BB962C8B-B14F-4D97-AF65-F5344CB8AC3E}">
        <p14:creationId xmlns:p14="http://schemas.microsoft.com/office/powerpoint/2010/main" val="501195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2000"/>
            <a:lum/>
          </a:blip>
          <a:srcRect/>
          <a:stretch>
            <a:fillRect t="-24000" b="-104000"/>
          </a:stretch>
        </a:blipFill>
        <a:effectLst/>
      </p:bgPr>
    </p:bg>
    <p:spTree>
      <p:nvGrpSpPr>
        <p:cNvPr id="1" name=""/>
        <p:cNvGrpSpPr/>
        <p:nvPr/>
      </p:nvGrpSpPr>
      <p:grpSpPr>
        <a:xfrm>
          <a:off x="0" y="0"/>
          <a:ext cx="0" cy="0"/>
          <a:chOff x="0" y="0"/>
          <a:chExt cx="0" cy="0"/>
        </a:xfrm>
      </p:grpSpPr>
      <p:sp>
        <p:nvSpPr>
          <p:cNvPr id="5" name="Espace réservé du pied de page 4">
            <a:extLst>
              <a:ext uri="{FF2B5EF4-FFF2-40B4-BE49-F238E27FC236}">
                <a16:creationId xmlns:a16="http://schemas.microsoft.com/office/drawing/2014/main" id="{8344F3C0-6356-B542-8C08-C4CF671BEB09}"/>
              </a:ext>
            </a:extLst>
          </p:cNvPr>
          <p:cNvSpPr>
            <a:spLocks noGrp="1"/>
          </p:cNvSpPr>
          <p:nvPr>
            <p:ph type="ftr" sz="quarter" idx="11"/>
          </p:nvPr>
        </p:nvSpPr>
        <p:spPr>
          <a:xfrm>
            <a:off x="4038599" y="6356350"/>
            <a:ext cx="5050971" cy="365125"/>
          </a:xfrm>
        </p:spPr>
        <p:txBody>
          <a:bodyPr/>
          <a:lstStyle/>
          <a:p>
            <a:r>
              <a:rPr lang="fr-FR" sz="1600" dirty="0">
                <a:solidFill>
                  <a:schemeClr val="bg1"/>
                </a:solidFill>
                <a:latin typeface="Century Schoolbook" panose="02040604050505020304" pitchFamily="18" charset="0"/>
              </a:rPr>
              <a:t>Exposé de Paul Eckert - le 19 février 2021</a:t>
            </a:r>
          </a:p>
        </p:txBody>
      </p:sp>
    </p:spTree>
    <p:extLst>
      <p:ext uri="{BB962C8B-B14F-4D97-AF65-F5344CB8AC3E}">
        <p14:creationId xmlns:p14="http://schemas.microsoft.com/office/powerpoint/2010/main" val="2390887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6000"/>
            <a:lum/>
          </a:blip>
          <a:srcRect/>
          <a:stretch>
            <a:fillRect t="-80000" b="-80000"/>
          </a:stretch>
        </a:blip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D2FCABA4-6267-004F-A314-B6AEAB4C61A8}"/>
              </a:ext>
            </a:extLst>
          </p:cNvPr>
          <p:cNvSpPr txBox="1"/>
          <p:nvPr/>
        </p:nvSpPr>
        <p:spPr>
          <a:xfrm>
            <a:off x="1068842" y="510949"/>
            <a:ext cx="10472057" cy="6247864"/>
          </a:xfrm>
          <a:prstGeom prst="rect">
            <a:avLst/>
          </a:prstGeom>
          <a:noFill/>
        </p:spPr>
        <p:txBody>
          <a:bodyPr wrap="square" rtlCol="0">
            <a:spAutoFit/>
          </a:bodyPr>
          <a:lstStyle/>
          <a:p>
            <a:pPr algn="ctr"/>
            <a:endParaRPr lang="fr-FR" sz="4000" dirty="0">
              <a:latin typeface="Century Schoolbook" panose="02040604050505020304" pitchFamily="18" charset="0"/>
            </a:endParaRPr>
          </a:p>
          <a:p>
            <a:pPr algn="ctr"/>
            <a:r>
              <a:rPr lang="fr-FR" sz="4000" dirty="0">
                <a:latin typeface="Century Schoolbook" panose="02040604050505020304" pitchFamily="18" charset="0"/>
              </a:rPr>
              <a:t>Clemenceau a un fort caractère : </a:t>
            </a:r>
          </a:p>
          <a:p>
            <a:pPr algn="ctr"/>
            <a:endParaRPr lang="fr-FR" sz="4000" dirty="0">
              <a:latin typeface="Century Schoolbook" panose="02040604050505020304" pitchFamily="18" charset="0"/>
            </a:endParaRPr>
          </a:p>
          <a:p>
            <a:pPr algn="ctr"/>
            <a:r>
              <a:rPr lang="fr-FR" sz="4000" dirty="0">
                <a:latin typeface="Century Schoolbook" panose="02040604050505020304" pitchFamily="18" charset="0"/>
              </a:rPr>
              <a:t>il passe 15 jours en prison en 1872 pour une affaire de duel (un combat entre deux personnes au pistolet !). </a:t>
            </a:r>
          </a:p>
          <a:p>
            <a:pPr algn="ctr"/>
            <a:endParaRPr lang="fr-FR" sz="4000" dirty="0">
              <a:latin typeface="Century Schoolbook" panose="02040604050505020304" pitchFamily="18" charset="0"/>
            </a:endParaRPr>
          </a:p>
          <a:p>
            <a:pPr algn="ctr"/>
            <a:r>
              <a:rPr lang="fr-FR" sz="4000" dirty="0">
                <a:latin typeface="Century Schoolbook" panose="02040604050505020304" pitchFamily="18" charset="0"/>
              </a:rPr>
              <a:t>Dans sa vie, il a participé à 47 duels (pour régler des conflits).</a:t>
            </a:r>
          </a:p>
          <a:p>
            <a:pPr algn="ctr"/>
            <a:endParaRPr lang="fr-FR" sz="4000" b="1" dirty="0">
              <a:latin typeface="Century Schoolbook" panose="02040604050505020304" pitchFamily="18" charset="0"/>
            </a:endParaRPr>
          </a:p>
        </p:txBody>
      </p:sp>
      <p:sp>
        <p:nvSpPr>
          <p:cNvPr id="5" name="Espace réservé du pied de page 4">
            <a:extLst>
              <a:ext uri="{FF2B5EF4-FFF2-40B4-BE49-F238E27FC236}">
                <a16:creationId xmlns:a16="http://schemas.microsoft.com/office/drawing/2014/main" id="{8344F3C0-6356-B542-8C08-C4CF671BEB09}"/>
              </a:ext>
            </a:extLst>
          </p:cNvPr>
          <p:cNvSpPr>
            <a:spLocks noGrp="1"/>
          </p:cNvSpPr>
          <p:nvPr>
            <p:ph type="ftr" sz="quarter" idx="11"/>
          </p:nvPr>
        </p:nvSpPr>
        <p:spPr>
          <a:xfrm>
            <a:off x="4038599" y="6356350"/>
            <a:ext cx="5050971" cy="365125"/>
          </a:xfrm>
        </p:spPr>
        <p:txBody>
          <a:bodyPr/>
          <a:lstStyle/>
          <a:p>
            <a:r>
              <a:rPr lang="fr-FR" sz="1600" dirty="0">
                <a:solidFill>
                  <a:schemeClr val="bg1"/>
                </a:solidFill>
                <a:latin typeface="Century Schoolbook" panose="02040604050505020304" pitchFamily="18" charset="0"/>
              </a:rPr>
              <a:t>Exposé de Paul Eckert - le 19 février 2021</a:t>
            </a:r>
          </a:p>
        </p:txBody>
      </p:sp>
    </p:spTree>
    <p:extLst>
      <p:ext uri="{BB962C8B-B14F-4D97-AF65-F5344CB8AC3E}">
        <p14:creationId xmlns:p14="http://schemas.microsoft.com/office/powerpoint/2010/main" val="2617973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7000"/>
            <a:lum/>
          </a:blip>
          <a:srcRect/>
          <a:stretch>
            <a:fillRect t="-80000" b="-80000"/>
          </a:stretch>
        </a:blipFill>
        <a:effectLst/>
      </p:bgPr>
    </p:bg>
    <p:spTree>
      <p:nvGrpSpPr>
        <p:cNvPr id="1" name=""/>
        <p:cNvGrpSpPr/>
        <p:nvPr/>
      </p:nvGrpSpPr>
      <p:grpSpPr>
        <a:xfrm>
          <a:off x="0" y="0"/>
          <a:ext cx="0" cy="0"/>
          <a:chOff x="0" y="0"/>
          <a:chExt cx="0" cy="0"/>
        </a:xfrm>
      </p:grpSpPr>
      <p:sp>
        <p:nvSpPr>
          <p:cNvPr id="5" name="Espace réservé du pied de page 4">
            <a:extLst>
              <a:ext uri="{FF2B5EF4-FFF2-40B4-BE49-F238E27FC236}">
                <a16:creationId xmlns:a16="http://schemas.microsoft.com/office/drawing/2014/main" id="{8344F3C0-6356-B542-8C08-C4CF671BEB09}"/>
              </a:ext>
            </a:extLst>
          </p:cNvPr>
          <p:cNvSpPr>
            <a:spLocks noGrp="1"/>
          </p:cNvSpPr>
          <p:nvPr>
            <p:ph type="ftr" sz="quarter" idx="11"/>
          </p:nvPr>
        </p:nvSpPr>
        <p:spPr>
          <a:xfrm>
            <a:off x="4038599" y="6356350"/>
            <a:ext cx="5050971" cy="365125"/>
          </a:xfrm>
        </p:spPr>
        <p:txBody>
          <a:bodyPr/>
          <a:lstStyle/>
          <a:p>
            <a:r>
              <a:rPr lang="fr-FR" sz="1600" dirty="0">
                <a:solidFill>
                  <a:schemeClr val="bg1"/>
                </a:solidFill>
                <a:latin typeface="Century Schoolbook" panose="02040604050505020304" pitchFamily="18" charset="0"/>
              </a:rPr>
              <a:t>Exposé de Paul Eckert - le 19 février 2021</a:t>
            </a:r>
          </a:p>
        </p:txBody>
      </p:sp>
    </p:spTree>
    <p:extLst>
      <p:ext uri="{BB962C8B-B14F-4D97-AF65-F5344CB8AC3E}">
        <p14:creationId xmlns:p14="http://schemas.microsoft.com/office/powerpoint/2010/main" val="3083618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a:stretch>
        </a:blip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D2FCABA4-6267-004F-A314-B6AEAB4C61A8}"/>
              </a:ext>
            </a:extLst>
          </p:cNvPr>
          <p:cNvSpPr txBox="1"/>
          <p:nvPr/>
        </p:nvSpPr>
        <p:spPr>
          <a:xfrm>
            <a:off x="1068842" y="510949"/>
            <a:ext cx="10472057" cy="6370975"/>
          </a:xfrm>
          <a:prstGeom prst="rect">
            <a:avLst/>
          </a:prstGeom>
          <a:noFill/>
        </p:spPr>
        <p:txBody>
          <a:bodyPr wrap="square" rtlCol="0">
            <a:spAutoFit/>
          </a:bodyPr>
          <a:lstStyle/>
          <a:p>
            <a:pPr algn="ctr"/>
            <a:r>
              <a:rPr lang="fr-FR" sz="4000" dirty="0">
                <a:latin typeface="Century Schoolbook" panose="02040604050505020304" pitchFamily="18" charset="0"/>
              </a:rPr>
              <a:t>À l’Assemblée, il s’oppose notamment à la colonisation (= les pays d’Europe ont conquis et exploité des pays d’Afrique, d’Asie et d’Amérique).</a:t>
            </a:r>
          </a:p>
          <a:p>
            <a:pPr algn="ctr"/>
            <a:r>
              <a:rPr lang="fr-FR" sz="2000" dirty="0">
                <a:latin typeface="Century Schoolbook" panose="02040604050505020304" pitchFamily="18" charset="0"/>
              </a:rPr>
              <a:t> </a:t>
            </a:r>
          </a:p>
          <a:p>
            <a:pPr algn="ctr"/>
            <a:r>
              <a:rPr lang="fr-FR" sz="4000" dirty="0">
                <a:latin typeface="Century Schoolbook" panose="02040604050505020304" pitchFamily="18" charset="0"/>
              </a:rPr>
              <a:t>Une citation de Clemenceau : </a:t>
            </a:r>
          </a:p>
          <a:p>
            <a:pPr algn="ctr"/>
            <a:r>
              <a:rPr lang="fr-FR" sz="4000" dirty="0">
                <a:latin typeface="Century Schoolbook" panose="02040604050505020304" pitchFamily="18" charset="0"/>
              </a:rPr>
              <a:t>« </a:t>
            </a:r>
            <a:r>
              <a:rPr lang="fr-FR" sz="3400" i="1" dirty="0">
                <a:latin typeface="Century Schoolbook" panose="02040604050505020304" pitchFamily="18" charset="0"/>
              </a:rPr>
              <a:t>Non, il n'y a pas de droit des nations supérieures contre les nations inférieures. N'essayons pas de revêtir la violence du nom hypocrite de civilisation. La conquête, c'est l'abus pur et simple de la force</a:t>
            </a:r>
            <a:r>
              <a:rPr lang="fr-FR" sz="4000" dirty="0">
                <a:latin typeface="Century Schoolbook" panose="02040604050505020304" pitchFamily="18" charset="0"/>
              </a:rPr>
              <a:t>. »</a:t>
            </a:r>
          </a:p>
          <a:p>
            <a:pPr algn="ctr"/>
            <a:endParaRPr lang="fr-FR" sz="4000" b="1" dirty="0">
              <a:latin typeface="Century Schoolbook" panose="02040604050505020304" pitchFamily="18" charset="0"/>
            </a:endParaRPr>
          </a:p>
        </p:txBody>
      </p:sp>
      <p:sp>
        <p:nvSpPr>
          <p:cNvPr id="5" name="Espace réservé du pied de page 4">
            <a:extLst>
              <a:ext uri="{FF2B5EF4-FFF2-40B4-BE49-F238E27FC236}">
                <a16:creationId xmlns:a16="http://schemas.microsoft.com/office/drawing/2014/main" id="{8344F3C0-6356-B542-8C08-C4CF671BEB09}"/>
              </a:ext>
            </a:extLst>
          </p:cNvPr>
          <p:cNvSpPr>
            <a:spLocks noGrp="1"/>
          </p:cNvSpPr>
          <p:nvPr>
            <p:ph type="ftr" sz="quarter" idx="11"/>
          </p:nvPr>
        </p:nvSpPr>
        <p:spPr>
          <a:xfrm>
            <a:off x="4038599" y="6356350"/>
            <a:ext cx="5050971" cy="365125"/>
          </a:xfrm>
        </p:spPr>
        <p:txBody>
          <a:bodyPr/>
          <a:lstStyle/>
          <a:p>
            <a:r>
              <a:rPr lang="fr-FR" sz="1600" dirty="0">
                <a:solidFill>
                  <a:schemeClr val="bg1"/>
                </a:solidFill>
                <a:latin typeface="Century Schoolbook" panose="02040604050505020304" pitchFamily="18" charset="0"/>
              </a:rPr>
              <a:t>Exposé de Paul Eckert - le 19 février 2021</a:t>
            </a:r>
          </a:p>
        </p:txBody>
      </p:sp>
    </p:spTree>
    <p:extLst>
      <p:ext uri="{BB962C8B-B14F-4D97-AF65-F5344CB8AC3E}">
        <p14:creationId xmlns:p14="http://schemas.microsoft.com/office/powerpoint/2010/main" val="3021170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3000"/>
            <a:lum/>
          </a:blip>
          <a:srcRect/>
          <a:stretch>
            <a:fillRect/>
          </a:stretch>
        </a:blipFill>
        <a:effectLst/>
      </p:bgPr>
    </p:bg>
    <p:spTree>
      <p:nvGrpSpPr>
        <p:cNvPr id="1" name=""/>
        <p:cNvGrpSpPr/>
        <p:nvPr/>
      </p:nvGrpSpPr>
      <p:grpSpPr>
        <a:xfrm>
          <a:off x="0" y="0"/>
          <a:ext cx="0" cy="0"/>
          <a:chOff x="0" y="0"/>
          <a:chExt cx="0" cy="0"/>
        </a:xfrm>
      </p:grpSpPr>
      <p:sp>
        <p:nvSpPr>
          <p:cNvPr id="5" name="Espace réservé du pied de page 4">
            <a:extLst>
              <a:ext uri="{FF2B5EF4-FFF2-40B4-BE49-F238E27FC236}">
                <a16:creationId xmlns:a16="http://schemas.microsoft.com/office/drawing/2014/main" id="{8344F3C0-6356-B542-8C08-C4CF671BEB09}"/>
              </a:ext>
            </a:extLst>
          </p:cNvPr>
          <p:cNvSpPr>
            <a:spLocks noGrp="1"/>
          </p:cNvSpPr>
          <p:nvPr>
            <p:ph type="ftr" sz="quarter" idx="11"/>
          </p:nvPr>
        </p:nvSpPr>
        <p:spPr>
          <a:xfrm>
            <a:off x="4038599" y="6356350"/>
            <a:ext cx="5050971" cy="365125"/>
          </a:xfrm>
        </p:spPr>
        <p:txBody>
          <a:bodyPr/>
          <a:lstStyle/>
          <a:p>
            <a:r>
              <a:rPr lang="fr-FR" sz="1600" dirty="0">
                <a:solidFill>
                  <a:schemeClr val="bg1"/>
                </a:solidFill>
                <a:latin typeface="Century Schoolbook" panose="02040604050505020304" pitchFamily="18" charset="0"/>
              </a:rPr>
              <a:t>Exposé de Paul Eckert - le 19 février 2021</a:t>
            </a:r>
          </a:p>
        </p:txBody>
      </p:sp>
    </p:spTree>
    <p:extLst>
      <p:ext uri="{BB962C8B-B14F-4D97-AF65-F5344CB8AC3E}">
        <p14:creationId xmlns:p14="http://schemas.microsoft.com/office/powerpoint/2010/main" val="3023755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4000"/>
            <a:lum/>
          </a:blip>
          <a:srcRect/>
          <a:stretch>
            <a:fillRect t="-74000" b="-74000"/>
          </a:stretch>
        </a:blip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D2FCABA4-6267-004F-A314-B6AEAB4C61A8}"/>
              </a:ext>
            </a:extLst>
          </p:cNvPr>
          <p:cNvSpPr txBox="1"/>
          <p:nvPr/>
        </p:nvSpPr>
        <p:spPr>
          <a:xfrm>
            <a:off x="1068842" y="510949"/>
            <a:ext cx="10472057" cy="4401205"/>
          </a:xfrm>
          <a:prstGeom prst="rect">
            <a:avLst/>
          </a:prstGeom>
          <a:noFill/>
        </p:spPr>
        <p:txBody>
          <a:bodyPr wrap="square" rtlCol="0">
            <a:spAutoFit/>
          </a:bodyPr>
          <a:lstStyle/>
          <a:p>
            <a:pPr algn="ctr"/>
            <a:endParaRPr lang="fr-FR" sz="4000" dirty="0">
              <a:latin typeface="Century Schoolbook" panose="02040604050505020304" pitchFamily="18" charset="0"/>
            </a:endParaRPr>
          </a:p>
          <a:p>
            <a:pPr algn="ctr"/>
            <a:endParaRPr lang="fr-FR" sz="4000" dirty="0">
              <a:latin typeface="Century Schoolbook" panose="02040604050505020304" pitchFamily="18" charset="0"/>
            </a:endParaRPr>
          </a:p>
          <a:p>
            <a:pPr algn="ctr"/>
            <a:endParaRPr lang="fr-FR" sz="4000" dirty="0">
              <a:latin typeface="Century Schoolbook" panose="02040604050505020304" pitchFamily="18" charset="0"/>
            </a:endParaRPr>
          </a:p>
          <a:p>
            <a:pPr algn="ctr"/>
            <a:r>
              <a:rPr lang="fr-FR" sz="4000" dirty="0">
                <a:latin typeface="Century Schoolbook" panose="02040604050505020304" pitchFamily="18" charset="0"/>
              </a:rPr>
              <a:t>Clemenceau perd les élections en 1893 et devient alors journaliste, au journal </a:t>
            </a:r>
            <a:r>
              <a:rPr lang="fr-FR" sz="4000" i="1" dirty="0">
                <a:latin typeface="Century Schoolbook" panose="02040604050505020304" pitchFamily="18" charset="0"/>
              </a:rPr>
              <a:t>L’Aurore</a:t>
            </a:r>
            <a:r>
              <a:rPr lang="fr-FR" sz="4000" dirty="0">
                <a:latin typeface="Century Schoolbook" panose="02040604050505020304" pitchFamily="18" charset="0"/>
              </a:rPr>
              <a:t>.</a:t>
            </a:r>
          </a:p>
          <a:p>
            <a:pPr algn="ctr"/>
            <a:endParaRPr lang="fr-FR" sz="4000" b="1" dirty="0">
              <a:latin typeface="Century Schoolbook" panose="02040604050505020304" pitchFamily="18" charset="0"/>
            </a:endParaRPr>
          </a:p>
        </p:txBody>
      </p:sp>
      <p:sp>
        <p:nvSpPr>
          <p:cNvPr id="5" name="Espace réservé du pied de page 4">
            <a:extLst>
              <a:ext uri="{FF2B5EF4-FFF2-40B4-BE49-F238E27FC236}">
                <a16:creationId xmlns:a16="http://schemas.microsoft.com/office/drawing/2014/main" id="{8344F3C0-6356-B542-8C08-C4CF671BEB09}"/>
              </a:ext>
            </a:extLst>
          </p:cNvPr>
          <p:cNvSpPr>
            <a:spLocks noGrp="1"/>
          </p:cNvSpPr>
          <p:nvPr>
            <p:ph type="ftr" sz="quarter" idx="11"/>
          </p:nvPr>
        </p:nvSpPr>
        <p:spPr>
          <a:xfrm>
            <a:off x="4038599" y="6356350"/>
            <a:ext cx="5050971" cy="365125"/>
          </a:xfrm>
        </p:spPr>
        <p:txBody>
          <a:bodyPr/>
          <a:lstStyle/>
          <a:p>
            <a:r>
              <a:rPr lang="fr-FR" sz="1600" dirty="0">
                <a:solidFill>
                  <a:schemeClr val="bg1"/>
                </a:solidFill>
                <a:latin typeface="Century Schoolbook" panose="02040604050505020304" pitchFamily="18" charset="0"/>
              </a:rPr>
              <a:t>Exposé de Paul Eckert - le 19 février 2021</a:t>
            </a:r>
          </a:p>
        </p:txBody>
      </p:sp>
    </p:spTree>
    <p:extLst>
      <p:ext uri="{BB962C8B-B14F-4D97-AF65-F5344CB8AC3E}">
        <p14:creationId xmlns:p14="http://schemas.microsoft.com/office/powerpoint/2010/main" val="3158203528"/>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TotalTime>
  <Words>520</Words>
  <Application>Microsoft Macintosh PowerPoint</Application>
  <PresentationFormat>Grand écran</PresentationFormat>
  <Paragraphs>63</Paragraphs>
  <Slides>17</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17</vt:i4>
      </vt:variant>
    </vt:vector>
  </HeadingPairs>
  <TitlesOfParts>
    <vt:vector size="22" baseType="lpstr">
      <vt:lpstr>Arial</vt:lpstr>
      <vt:lpstr>Calibri</vt:lpstr>
      <vt:lpstr>Calibri Light</vt:lpstr>
      <vt:lpstr>Century Schoolbook</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 de Microsoft Office</dc:creator>
  <cp:lastModifiedBy>Utilisateur de Microsoft Office</cp:lastModifiedBy>
  <cp:revision>9</cp:revision>
  <dcterms:created xsi:type="dcterms:W3CDTF">2021-02-18T19:34:32Z</dcterms:created>
  <dcterms:modified xsi:type="dcterms:W3CDTF">2021-02-18T22:27:27Z</dcterms:modified>
</cp:coreProperties>
</file>