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84" r:id="rId10"/>
    <p:sldId id="28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942093"/>
    <a:srgbClr val="0432FF"/>
    <a:srgbClr val="FF2F92"/>
    <a:srgbClr val="00FDFF"/>
    <a:srgbClr val="F9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405" autoAdjust="0"/>
  </p:normalViewPr>
  <p:slideViewPr>
    <p:cSldViewPr snapToGrid="0">
      <p:cViewPr varScale="1">
        <p:scale>
          <a:sx n="87" d="100"/>
          <a:sy n="87" d="100"/>
        </p:scale>
        <p:origin x="27" y="9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8097CC-79B6-4E9E-B1F7-4A7BA337DA25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B29E-A4C4-493F-9830-F70F4421B510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noProof="0" smtClean="0"/>
              <a:t>1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7131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 3" descr="Vue rapprochée de coquillages coloré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 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 dirty="0"/>
              <a:t>Modifier le style des sous-titres du masque</a:t>
            </a:r>
          </a:p>
        </p:txBody>
      </p:sp>
      <p:sp>
        <p:nvSpPr>
          <p:cNvPr id="10" name="Forme libre 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11" name="Forme libre 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  <p:sp>
        <p:nvSpPr>
          <p:cNvPr id="12" name="Forme libre 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BDD91-CF4C-4488-880D-37AA73636D0F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617A68-1850-42E2-8BB2-9DAC32DBEDAC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82B3F6-49CF-4D85-A8C1-9AE644CBE18E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019BDD-7EC8-4F87-9216-9443852D63EC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642671-FEB3-49CF-BA6B-9E1F4112C8CD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513F29E-967E-4B69-BEAA-E3504E43784D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1F58CA-DF5C-4A82-A0C2-ECFA9EFF69F5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CD8922-D515-42CE-A95E-FF565185C35A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4B1470-5090-4348-93A2-02625E31293A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DE1E3E-3765-4EA8-A779-3E62044BA85B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Modifier les styles du texte du masque
Deuxième niveau
Troisième niveau
Quatrième niveau
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6256F8-F375-440F-9E42-81E852115554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orme libre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0" name="Forme libre 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1" name="Forme libre 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751CF1E-6A3C-4965-8B79-A23B2A95547B}" type="datetime1">
              <a:rPr lang="fr-FR" smtClean="0"/>
              <a:pPr/>
              <a:t>08/02/2021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w1S3fnu6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58766" y="3937321"/>
            <a:ext cx="7636248" cy="1625279"/>
          </a:xfrm>
        </p:spPr>
        <p:txBody>
          <a:bodyPr rtlCol="0"/>
          <a:lstStyle/>
          <a:p>
            <a:pPr rtl="0"/>
            <a:r>
              <a:rPr lang="fr-FR" dirty="0"/>
              <a:t>             L’hippocampe</a:t>
            </a:r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2188723" y="5641975"/>
            <a:ext cx="9776297" cy="914100"/>
          </a:xfrm>
        </p:spPr>
        <p:txBody>
          <a:bodyPr rtlCol="0">
            <a:normAutofit fontScale="85000" lnSpcReduction="20000"/>
          </a:bodyPr>
          <a:lstStyle/>
          <a:p>
            <a:pPr algn="r" rtl="0"/>
            <a:r>
              <a:rPr lang="fr-FR" dirty="0"/>
              <a:t>                                                                                                            Adèle                         JEANTROUX</a:t>
            </a:r>
          </a:p>
          <a:p>
            <a:pPr algn="r" rtl="0"/>
            <a:r>
              <a:rPr lang="fr-FR" dirty="0"/>
              <a:t>CM1 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8444A5-23EE-F540-B785-234D72C41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26" y="3784600"/>
            <a:ext cx="3745487" cy="23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43E43-679A-4C6C-BF83-90ADAD06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EE049-C8EB-4D4E-A74C-D7EC3362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7466B713-82F1-B340-971A-414C9469EFB3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293097585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5338F7A1-35A0-1D44-8322-49157B789CAC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1767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3CC14B55-F029-C344-A74A-83210157C016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31494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0CCE75F7-0A37-FA41-8F4B-FAC9F08FC913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309348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B9F3A2C7-EFD6-FF4C-87CC-7ECC5DA2B5CA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36368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r>
              <a:rPr lang="fr-FR" sz="1800" dirty="0"/>
              <a:t>3.Les hippocampes mangent-ils beaucoup ?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3BF3BD7D-0A6C-B945-A50D-F11601B75B56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38201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r>
              <a:rPr lang="fr-FR" sz="1800" dirty="0"/>
              <a:t>3.Les hippocampes mangent-ils beaucoup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Oui, ce sont de gros mangeurs.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026EEE91-32D4-C447-B688-FC70830CB3E2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37305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/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r>
              <a:rPr lang="fr-FR" sz="1800" dirty="0"/>
              <a:t>3.Les hippocampes mangent-ils beaucoup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Oui, ce sont de gros mangeurs.</a:t>
            </a:r>
          </a:p>
          <a:p>
            <a:r>
              <a:rPr lang="fr-FR" sz="1800" dirty="0"/>
              <a:t>4.Qui pond les œufs la femelle ou le mâle ?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2CE223B8-77C7-224F-B927-C0DC9DCB5259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13660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>
            <a:normAutofit/>
          </a:bodyPr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r>
              <a:rPr lang="fr-FR" sz="1800" dirty="0"/>
              <a:t>3.Les hippocampes mangent-ils beaucoup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Oui, ce sont de gros mangeurs.</a:t>
            </a:r>
          </a:p>
          <a:p>
            <a:r>
              <a:rPr lang="fr-FR" sz="1800" dirty="0"/>
              <a:t>4.Qui pond les œufs la femelle ou le mâle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La femelle. Elle les pond dans la poche du mâle.</a:t>
            </a:r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236FD437-315C-C34D-AE20-13145E33FA0B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9740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>
            <a:normAutofit/>
          </a:bodyPr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r>
              <a:rPr lang="fr-FR" sz="1800" dirty="0"/>
              <a:t>3.Les hippocampes mangent-ils beaucoup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Oui, ce sont de gros mangeurs.</a:t>
            </a:r>
          </a:p>
          <a:p>
            <a:r>
              <a:rPr lang="fr-FR" sz="1800" dirty="0"/>
              <a:t>4.Qui pond les œufs la femelle ou le mâle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La femelle. Elle les pond dans la poche du mâle.</a:t>
            </a:r>
          </a:p>
          <a:p>
            <a:r>
              <a:rPr lang="fr-FR" sz="1800" dirty="0"/>
              <a:t>5.Lequel n’est pas un prédateur : la raie, le dauphin ou le requin ?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34390FF0-DC69-3C44-9689-A40A87D9AAC6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28020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795C4-1F57-1545-A755-3CDBFCA1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83D52-27C4-EF45-B439-487EC908D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1633491"/>
            <a:ext cx="10371444" cy="4784036"/>
          </a:xfrm>
        </p:spPr>
        <p:txBody>
          <a:bodyPr/>
          <a:lstStyle/>
          <a:p>
            <a:pPr marL="45720" indent="0">
              <a:buNone/>
            </a:pPr>
            <a:r>
              <a:rPr lang="fr-FR" sz="2000" dirty="0"/>
              <a:t>I. Description</a:t>
            </a:r>
          </a:p>
          <a:p>
            <a:pPr marL="45720" indent="0">
              <a:buNone/>
            </a:pPr>
            <a:r>
              <a:rPr lang="fr-FR" sz="2000" dirty="0"/>
              <a:t>II. Mode de vie</a:t>
            </a:r>
          </a:p>
          <a:p>
            <a:pPr marL="388620" indent="-342900">
              <a:buAutoNum type="arabicPeriod"/>
            </a:pPr>
            <a:r>
              <a:rPr lang="fr-FR" sz="1200" dirty="0"/>
              <a:t>Habitat</a:t>
            </a:r>
          </a:p>
          <a:p>
            <a:pPr marL="388620" indent="-342900">
              <a:buAutoNum type="arabicPeriod"/>
            </a:pPr>
            <a:r>
              <a:rPr lang="fr-FR" sz="1200" dirty="0"/>
              <a:t>Alimentation</a:t>
            </a:r>
          </a:p>
          <a:p>
            <a:pPr marL="45720" indent="0">
              <a:buNone/>
            </a:pPr>
            <a:r>
              <a:rPr lang="fr-FR" sz="2000" dirty="0"/>
              <a:t>III. Reproduction</a:t>
            </a:r>
          </a:p>
          <a:p>
            <a:pPr marL="45720" indent="0">
              <a:buNone/>
            </a:pPr>
            <a:r>
              <a:rPr lang="fr-FR" sz="2000" dirty="0"/>
              <a:t>IV. Dangers</a:t>
            </a:r>
          </a:p>
          <a:p>
            <a:pPr>
              <a:buAutoNum type="arabicPeriod"/>
            </a:pPr>
            <a:r>
              <a:rPr lang="fr-FR" sz="1200" dirty="0"/>
              <a:t>Prédateurs</a:t>
            </a:r>
          </a:p>
          <a:p>
            <a:pPr>
              <a:buAutoNum type="arabicPeriod"/>
            </a:pPr>
            <a:r>
              <a:rPr lang="fr-FR" sz="1200" dirty="0"/>
              <a:t>Défense </a:t>
            </a:r>
          </a:p>
          <a:p>
            <a:pPr marL="45720" indent="0">
              <a:buNone/>
            </a:pPr>
            <a:r>
              <a:rPr lang="fr-FR" sz="1200" dirty="0"/>
              <a:t>Quiz</a:t>
            </a:r>
          </a:p>
          <a:p>
            <a:pPr marL="45720" indent="0">
              <a:buNone/>
            </a:pPr>
            <a:endParaRPr lang="fr-FR" sz="1200" dirty="0"/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35E6C1-512A-8E47-8812-223E19297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449" y="2592811"/>
            <a:ext cx="3815104" cy="18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A5AEB-4FAE-47CA-A954-9B3371C7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49F39-DD4E-4EDB-B935-8D4CAB00A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828800"/>
            <a:ext cx="10238279" cy="4724399"/>
          </a:xfrm>
        </p:spPr>
        <p:txBody>
          <a:bodyPr>
            <a:normAutofit/>
          </a:bodyPr>
          <a:lstStyle/>
          <a:p>
            <a:r>
              <a:rPr lang="fr-FR" sz="1800" dirty="0"/>
              <a:t>1.Quelle est la taille d’un hippocampe adulte environ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Elle varie entre 2,2 cm et 36 cm.</a:t>
            </a:r>
          </a:p>
          <a:p>
            <a:r>
              <a:rPr lang="fr-FR" sz="1800" dirty="0"/>
              <a:t>2.Peut-on trouver un hippocampe dans une rivière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Non, les hippocampes sont des poissons d’eau de mer.</a:t>
            </a:r>
          </a:p>
          <a:p>
            <a:r>
              <a:rPr lang="fr-FR" sz="1800" dirty="0"/>
              <a:t>3.Les hippocampes mangent-ils beaucoup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Oui, ce sont de gros mangeurs.</a:t>
            </a:r>
          </a:p>
          <a:p>
            <a:r>
              <a:rPr lang="fr-FR" sz="1800" dirty="0"/>
              <a:t>4.Qui pond les œufs la femelle ou le mâle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La femelle. Elle les pond dans la poche du mâle.</a:t>
            </a:r>
          </a:p>
          <a:p>
            <a:r>
              <a:rPr lang="fr-FR" sz="1800" dirty="0"/>
              <a:t>5.Lequel n’est pas un prédateur : la raie, le dauphin ou le requin ?</a:t>
            </a:r>
          </a:p>
          <a:p>
            <a:r>
              <a:rPr lang="fr-FR" sz="1800" dirty="0">
                <a:solidFill>
                  <a:srgbClr val="00B050"/>
                </a:solidFill>
              </a:rPr>
              <a:t>C’est le dauphin.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Pensées 3">
            <a:extLst>
              <a:ext uri="{FF2B5EF4-FFF2-40B4-BE49-F238E27FC236}">
                <a16:creationId xmlns:a16="http://schemas.microsoft.com/office/drawing/2014/main" id="{4FE825C0-1869-6D47-AD30-19ACF94E4A54}"/>
              </a:ext>
            </a:extLst>
          </p:cNvPr>
          <p:cNvSpPr/>
          <p:nvPr/>
        </p:nvSpPr>
        <p:spPr>
          <a:xfrm>
            <a:off x="2178996" y="304800"/>
            <a:ext cx="1313234" cy="749030"/>
          </a:xfrm>
          <a:prstGeom prst="cloudCallout">
            <a:avLst/>
          </a:prstGeom>
          <a:solidFill>
            <a:srgbClr val="FF2F92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Trop </a:t>
            </a:r>
          </a:p>
          <a:p>
            <a:pPr algn="ctr"/>
            <a:r>
              <a:rPr lang="fr-FR" dirty="0"/>
              <a:t>Dur </a:t>
            </a:r>
          </a:p>
        </p:txBody>
      </p:sp>
    </p:spTree>
    <p:extLst>
      <p:ext uri="{BB962C8B-B14F-4D97-AF65-F5344CB8AC3E}">
        <p14:creationId xmlns:p14="http://schemas.microsoft.com/office/powerpoint/2010/main" val="9598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826EF-D3F4-4B76-B24D-555C1E40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u="sng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56AA3E2-BE4A-7D45-848A-C9DD43FB9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rire 7">
            <a:extLst>
              <a:ext uri="{FF2B5EF4-FFF2-40B4-BE49-F238E27FC236}">
                <a16:creationId xmlns:a16="http://schemas.microsoft.com/office/drawing/2014/main" id="{37AED9B1-9F75-A641-93D8-1ED4B66B970F}"/>
              </a:ext>
            </a:extLst>
          </p:cNvPr>
          <p:cNvSpPr/>
          <p:nvPr/>
        </p:nvSpPr>
        <p:spPr>
          <a:xfrm>
            <a:off x="4528260" y="2399490"/>
            <a:ext cx="3132306" cy="2821021"/>
          </a:xfrm>
          <a:prstGeom prst="smileyFace">
            <a:avLst>
              <a:gd name="adj" fmla="val 4653"/>
            </a:avLst>
          </a:prstGeom>
          <a:pattFill prst="pct90">
            <a:fgClr>
              <a:srgbClr val="00FDFF"/>
            </a:fgClr>
            <a:bgClr>
              <a:schemeClr val="bg1"/>
            </a:bgClr>
          </a:patt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ronde 8">
            <a:extLst>
              <a:ext uri="{FF2B5EF4-FFF2-40B4-BE49-F238E27FC236}">
                <a16:creationId xmlns:a16="http://schemas.microsoft.com/office/drawing/2014/main" id="{E082721C-373C-F84D-A81F-600A13DE8CE9}"/>
              </a:ext>
            </a:extLst>
          </p:cNvPr>
          <p:cNvSpPr/>
          <p:nvPr/>
        </p:nvSpPr>
        <p:spPr>
          <a:xfrm>
            <a:off x="7660566" y="1828800"/>
            <a:ext cx="2504838" cy="1867711"/>
          </a:xfrm>
          <a:prstGeom prst="wedgeEllipseCallout">
            <a:avLst>
              <a:gd name="adj1" fmla="val -48058"/>
              <a:gd name="adj2" fmla="val 45148"/>
            </a:avLst>
          </a:prstGeom>
          <a:gradFill flip="none" rotWithShape="1">
            <a:gsLst>
              <a:gs pos="0">
                <a:srgbClr val="942093">
                  <a:shade val="30000"/>
                  <a:satMod val="115000"/>
                </a:srgbClr>
              </a:gs>
              <a:gs pos="50000">
                <a:srgbClr val="942093">
                  <a:shade val="67500"/>
                  <a:satMod val="115000"/>
                </a:srgbClr>
              </a:gs>
              <a:gs pos="100000">
                <a:srgbClr val="942093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Curlz MT" pitchFamily="82" charset="77"/>
              </a:rPr>
              <a:t>Merci de votre attention</a:t>
            </a:r>
          </a:p>
        </p:txBody>
      </p:sp>
      <p:sp>
        <p:nvSpPr>
          <p:cNvPr id="13" name="Sourire 12">
            <a:extLst>
              <a:ext uri="{FF2B5EF4-FFF2-40B4-BE49-F238E27FC236}">
                <a16:creationId xmlns:a16="http://schemas.microsoft.com/office/drawing/2014/main" id="{FF5E3B4B-513D-534B-B0FC-5856BCCCD5D4}"/>
              </a:ext>
            </a:extLst>
          </p:cNvPr>
          <p:cNvSpPr/>
          <p:nvPr/>
        </p:nvSpPr>
        <p:spPr>
          <a:xfrm>
            <a:off x="1828800" y="3229583"/>
            <a:ext cx="875489" cy="771728"/>
          </a:xfrm>
          <a:prstGeom prst="smileyFace">
            <a:avLst/>
          </a:prstGeom>
          <a:solidFill>
            <a:srgbClr val="FF2F92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Bulle rectangulaire 13">
            <a:extLst>
              <a:ext uri="{FF2B5EF4-FFF2-40B4-BE49-F238E27FC236}">
                <a16:creationId xmlns:a16="http://schemas.microsoft.com/office/drawing/2014/main" id="{975E40E8-E40D-474A-8982-48E3E517D555}"/>
              </a:ext>
            </a:extLst>
          </p:cNvPr>
          <p:cNvSpPr/>
          <p:nvPr/>
        </p:nvSpPr>
        <p:spPr>
          <a:xfrm>
            <a:off x="2714033" y="2607013"/>
            <a:ext cx="710119" cy="700392"/>
          </a:xfrm>
          <a:prstGeom prst="wedgeRectCallout">
            <a:avLst>
              <a:gd name="adj1" fmla="val -37271"/>
              <a:gd name="adj2" fmla="val 84722"/>
            </a:avLst>
          </a:prstGeom>
          <a:solidFill>
            <a:srgbClr val="FF8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2780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5A43E-FC1F-B04F-8F45-DD51BA96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I. Description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02FA9-9EE1-884B-A7B9-601F91FE7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Taille </a:t>
            </a:r>
          </a:p>
          <a:p>
            <a:r>
              <a:rPr lang="fr-FR" dirty="0"/>
              <a:t>Particularité</a:t>
            </a:r>
          </a:p>
          <a:p>
            <a:r>
              <a:rPr lang="fr-FR" dirty="0"/>
              <a:t>Espèces </a:t>
            </a:r>
          </a:p>
          <a:p>
            <a:r>
              <a:rPr lang="fr-FR" dirty="0"/>
              <a:t>Surnom</a:t>
            </a:r>
          </a:p>
          <a:p>
            <a:r>
              <a:rPr lang="fr-FR" dirty="0"/>
              <a:t>Ancêtre</a:t>
            </a:r>
          </a:p>
          <a:p>
            <a:r>
              <a:rPr lang="fr-FR" dirty="0"/>
              <a:t>Espérance  de vie</a:t>
            </a:r>
          </a:p>
          <a:p>
            <a:r>
              <a:rPr lang="fr-FR" dirty="0"/>
              <a:t>Famille : </a:t>
            </a:r>
            <a:r>
              <a:rPr lang="fr-FR" i="1" u="sng" dirty="0" err="1"/>
              <a:t>Syngnathidae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4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85508-2340-4E74-A481-95E7E482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Mode de vie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55653-88D1-405A-B3E4-0DB870C05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b="1" u="sng" dirty="0"/>
              <a:t>1. Habitat</a:t>
            </a:r>
          </a:p>
          <a:p>
            <a:r>
              <a:rPr lang="fr-FR" dirty="0"/>
              <a:t>Quelles eaux ?</a:t>
            </a:r>
          </a:p>
          <a:p>
            <a:endParaRPr lang="fr-FR" dirty="0"/>
          </a:p>
          <a:p>
            <a:r>
              <a:rPr lang="fr-FR" dirty="0"/>
              <a:t>Quels fonds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3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31F02-3A14-4EE4-B93B-7CCA93C4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375821"/>
            <a:ext cx="9601200" cy="1219200"/>
          </a:xfrm>
        </p:spPr>
        <p:txBody>
          <a:bodyPr/>
          <a:lstStyle/>
          <a:p>
            <a:r>
              <a:rPr lang="fr-FR" dirty="0"/>
              <a:t>II. Mode de vie</a:t>
            </a:r>
          </a:p>
        </p:txBody>
      </p:sp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60EC31DF-33A7-426F-9125-2EDA4E99B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11" y="535173"/>
            <a:ext cx="5333449" cy="30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A693EC5-DEEA-487C-81CE-01233B2B11EB}"/>
              </a:ext>
            </a:extLst>
          </p:cNvPr>
          <p:cNvSpPr txBox="1"/>
          <p:nvPr/>
        </p:nvSpPr>
        <p:spPr>
          <a:xfrm>
            <a:off x="896539" y="2154436"/>
            <a:ext cx="103957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/>
              <a:t> 2. Alimentation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</a:rPr>
              <a:t>Leurs proies</a:t>
            </a:r>
          </a:p>
          <a:p>
            <a:r>
              <a:rPr lang="fr-FR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</a:rPr>
              <a:t>Une nourriture adaptée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Maax-Regular"/>
              </a:rPr>
              <a:t>Le régime alimentaire des hippocampes est principalement composé de petits invertébrés marins comme les artémias ou les crevettes de saumure. Ils peuvent manger jusqu’à 3000 spécimens d'artémias par jour.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F6FF7-8C53-4AC0-9F50-C51E97EB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Reproduction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257697-E7CA-4CD4-A174-EF74664D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Des œufs </a:t>
            </a:r>
          </a:p>
          <a:p>
            <a:r>
              <a:rPr lang="fr-FR" dirty="0"/>
              <a:t>Rôle de la femelle</a:t>
            </a:r>
          </a:p>
          <a:p>
            <a:r>
              <a:rPr lang="fr-FR" dirty="0"/>
              <a:t>Rôle du mâle</a:t>
            </a:r>
          </a:p>
          <a:p>
            <a:r>
              <a:rPr lang="fr-FR" dirty="0"/>
              <a:t> Portée</a:t>
            </a:r>
          </a:p>
          <a:p>
            <a:r>
              <a:rPr lang="fr-FR" dirty="0"/>
              <a:t>Durée de gestation</a:t>
            </a:r>
          </a:p>
          <a:p>
            <a:r>
              <a:rPr lang="fr-FR" dirty="0"/>
              <a:t>Taille des petits</a:t>
            </a:r>
          </a:p>
          <a:p>
            <a:r>
              <a:rPr lang="fr-FR" sz="1900" dirty="0">
                <a:solidFill>
                  <a:srgbClr val="00B0F0"/>
                </a:solidFill>
              </a:rPr>
              <a:t>Vidéo de reproduction: </a:t>
            </a:r>
            <a:r>
              <a:rPr lang="fr-FR" sz="1800" dirty="0">
                <a:solidFill>
                  <a:srgbClr val="00B0F0"/>
                </a:solidFill>
                <a:hlinkClick r:id="rId2"/>
              </a:rPr>
              <a:t>https://www.youtube.com/watch?v=Ikw1S3fnu6E</a:t>
            </a:r>
            <a:endParaRPr lang="fr-FR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381C51-D24D-4F6D-9ED7-7E73ED1B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Dangers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6B6C4-D3D8-467B-9271-ECD23671E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b="1" u="sng" dirty="0"/>
              <a:t>1. Prédateurs</a:t>
            </a:r>
          </a:p>
          <a:p>
            <a:r>
              <a:rPr lang="fr-FR" dirty="0"/>
              <a:t>Les prédateurs</a:t>
            </a:r>
          </a:p>
          <a:p>
            <a:endParaRPr lang="fr-FR" dirty="0"/>
          </a:p>
          <a:p>
            <a:r>
              <a:rPr lang="fr-FR" dirty="0"/>
              <a:t>Menace</a:t>
            </a:r>
          </a:p>
        </p:txBody>
      </p:sp>
    </p:spTree>
    <p:extLst>
      <p:ext uri="{BB962C8B-B14F-4D97-AF65-F5344CB8AC3E}">
        <p14:creationId xmlns:p14="http://schemas.microsoft.com/office/powerpoint/2010/main" val="33836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9157C-E003-46A3-B29C-3588D279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Dangers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BD83E-F5B3-4771-91FC-A879E9BC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b="1" u="sng" dirty="0"/>
              <a:t>2. Défense</a:t>
            </a:r>
          </a:p>
          <a:p>
            <a:r>
              <a:rPr lang="fr-FR" dirty="0"/>
              <a:t>Comment se défendre ?</a:t>
            </a:r>
          </a:p>
          <a:p>
            <a:endParaRPr lang="fr-FR" dirty="0"/>
          </a:p>
          <a:p>
            <a:r>
              <a:rPr lang="fr-FR" dirty="0"/>
              <a:t>Couleurs </a:t>
            </a:r>
          </a:p>
        </p:txBody>
      </p:sp>
    </p:spTree>
    <p:extLst>
      <p:ext uri="{BB962C8B-B14F-4D97-AF65-F5344CB8AC3E}">
        <p14:creationId xmlns:p14="http://schemas.microsoft.com/office/powerpoint/2010/main" val="22673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843E43-679A-4C6C-BF83-90ADAD06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Quiz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0EE049-C8EB-4D4E-A74C-D7EC3362B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49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quillages 16 x 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819_TF02895255.potx" id="{BBC5DC90-1123-4EDD-ABD8-3783F8073245}" vid="{5D39AF5A-495C-4CD8-BDC1-55736189D827}"/>
    </a:ext>
  </a:extLst>
</a:theme>
</file>

<file path=ppt/theme/theme2.xml><?xml version="1.0" encoding="utf-8"?>
<a:theme xmlns:a="http://schemas.openxmlformats.org/drawingml/2006/main" name="Thème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Coquillages 16 x 9</Template>
  <TotalTime>397</TotalTime>
  <Words>680</Words>
  <Application>Microsoft Office PowerPoint</Application>
  <PresentationFormat>Grand écran</PresentationFormat>
  <Paragraphs>151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Corbel</vt:lpstr>
      <vt:lpstr>Curlz MT</vt:lpstr>
      <vt:lpstr>Maax-Regular</vt:lpstr>
      <vt:lpstr>Coquillages 16 x 9</vt:lpstr>
      <vt:lpstr>             L’hippocampe</vt:lpstr>
      <vt:lpstr>Sommaire</vt:lpstr>
      <vt:lpstr>I. Description</vt:lpstr>
      <vt:lpstr>II. Mode de vie</vt:lpstr>
      <vt:lpstr>II. Mode de vie</vt:lpstr>
      <vt:lpstr>III. Reproduction</vt:lpstr>
      <vt:lpstr>IV. Dangers</vt:lpstr>
      <vt:lpstr>IV. Dangers</vt:lpstr>
      <vt:lpstr>Quiz </vt:lpstr>
      <vt:lpstr>Quiz  </vt:lpstr>
      <vt:lpstr>Quiz </vt:lpstr>
      <vt:lpstr>Quiz </vt:lpstr>
      <vt:lpstr>Quiz </vt:lpstr>
      <vt:lpstr>Quiz </vt:lpstr>
      <vt:lpstr>Quiz </vt:lpstr>
      <vt:lpstr>Quiz  </vt:lpstr>
      <vt:lpstr>Quiz </vt:lpstr>
      <vt:lpstr>Quiz </vt:lpstr>
      <vt:lpstr>Quiz  </vt:lpstr>
      <vt:lpstr>Quiz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Hippocampes</dc:title>
  <dc:creator>Microsoft Office User</dc:creator>
  <cp:lastModifiedBy>DONICZKA Alain</cp:lastModifiedBy>
  <cp:revision>54</cp:revision>
  <dcterms:created xsi:type="dcterms:W3CDTF">2020-11-18T08:39:41Z</dcterms:created>
  <dcterms:modified xsi:type="dcterms:W3CDTF">2021-02-08T10:40:15Z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