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35" y="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028AC1-A114-8FA4-9F0A-49A419300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1212" y="2080621"/>
            <a:ext cx="8915399" cy="2262781"/>
          </a:xfrm>
        </p:spPr>
        <p:txBody>
          <a:bodyPr/>
          <a:lstStyle/>
          <a:p>
            <a:r>
              <a:rPr lang="fr-FR" dirty="0"/>
              <a:t>LES MANGAS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B19912-36E7-5C9E-7A93-6FB1B0AC1F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NOE CM </a:t>
            </a:r>
          </a:p>
        </p:txBody>
      </p:sp>
    </p:spTree>
    <p:extLst>
      <p:ext uri="{BB962C8B-B14F-4D97-AF65-F5344CB8AC3E}">
        <p14:creationId xmlns:p14="http://schemas.microsoft.com/office/powerpoint/2010/main" val="319781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F6C449-EA8F-37A6-BD61-8502D6964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QU’EST- EST CE QU’UN MANGA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455EBC-CC7A-6CA5-7C35-F1FC9CF3D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9768" y="2232378"/>
            <a:ext cx="8915400" cy="3777622"/>
          </a:xfrm>
        </p:spPr>
        <p:txBody>
          <a:bodyPr/>
          <a:lstStyle/>
          <a:p>
            <a:r>
              <a:rPr lang="fr-FR" dirty="0"/>
              <a:t>En occident la bande dessinée d’origine japonaise s’appelle le MANGA</a:t>
            </a:r>
          </a:p>
          <a:p>
            <a:r>
              <a:rPr lang="fr-FR" dirty="0"/>
              <a:t>Elle trouve sa source dans la peinture narrative surtout avec l’apparition des premiers rouleaux narratifs peints japonais:les </a:t>
            </a:r>
            <a:r>
              <a:rPr lang="fr-FR" dirty="0" err="1"/>
              <a:t>emakimono</a:t>
            </a:r>
            <a:r>
              <a:rPr lang="fr-FR" dirty="0"/>
              <a:t>.</a:t>
            </a:r>
          </a:p>
          <a:p>
            <a:r>
              <a:rPr lang="fr-FR" dirty="0"/>
              <a:t>Les </a:t>
            </a:r>
            <a:r>
              <a:rPr lang="fr-FR" dirty="0" err="1"/>
              <a:t>emakimono</a:t>
            </a:r>
            <a:r>
              <a:rPr lang="fr-FR" dirty="0"/>
              <a:t> sont des histoires racontées à horizontale.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49DD4019-EF47-2FDD-3D21-0865FF23A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9373" y="4049889"/>
            <a:ext cx="4136737" cy="201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90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AC00AA-2802-1B1D-F9AA-970DD8F01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Comment se lit un manga et pourquoi ces illustrations </a:t>
            </a:r>
            <a:r>
              <a:rPr lang="fr-FR"/>
              <a:t>sont en noir </a:t>
            </a:r>
            <a:r>
              <a:rPr lang="fr-FR" dirty="0"/>
              <a:t>et blanc.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E5F2ED-D48D-C01A-28EA-0A90CDBA6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9101" y="2669821"/>
            <a:ext cx="8915400" cy="3777622"/>
          </a:xfrm>
        </p:spPr>
        <p:txBody>
          <a:bodyPr/>
          <a:lstStyle/>
          <a:p>
            <a:endParaRPr lang="fr-FR" dirty="0"/>
          </a:p>
          <a:p>
            <a:pPr lvl="2"/>
            <a:r>
              <a:rPr lang="fr-FR" dirty="0"/>
              <a:t>Les MANGAS se lisent de droite à gauche ceci est le sens de lecture au Japon </a:t>
            </a:r>
          </a:p>
          <a:p>
            <a:pPr lvl="2"/>
            <a:r>
              <a:rPr lang="fr-FR" dirty="0"/>
              <a:t> les dessins sont souvent en noir et blanc pour donner force et structure à l’histoire.</a:t>
            </a:r>
          </a:p>
        </p:txBody>
      </p:sp>
    </p:spTree>
    <p:extLst>
      <p:ext uri="{BB962C8B-B14F-4D97-AF65-F5344CB8AC3E}">
        <p14:creationId xmlns:p14="http://schemas.microsoft.com/office/powerpoint/2010/main" val="105171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4">
            <a:extLst>
              <a:ext uri="{FF2B5EF4-FFF2-40B4-BE49-F238E27FC236}">
                <a16:creationId xmlns:a16="http://schemas.microsoft.com/office/drawing/2014/main" id="{5FA7C9C7-1073-C9FB-548B-C77CF9F79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038" y="4274056"/>
            <a:ext cx="1792111" cy="263877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F63CC1D-2A97-BC51-43EE-C0993045C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3 TYPES DE MANGAS POPULAIRES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0E30B2-DC13-D529-210B-AD0B35D9D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2704" y="1264555"/>
            <a:ext cx="10161241" cy="3777622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 SHONEN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Qui signifie garçon et adolescent en japonais</a:t>
            </a:r>
          </a:p>
          <a:p>
            <a:pPr marL="0" indent="0">
              <a:buNone/>
            </a:pPr>
            <a:r>
              <a:rPr lang="fr-FR" dirty="0"/>
              <a:t>C’es des bandes dessinées réservées en générale a un ado de sexe masculin. EX :MY HÉROS </a:t>
            </a:r>
            <a:r>
              <a:rPr lang="fr-FR" dirty="0" err="1"/>
              <a:t>ACADÉMIA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MYDORIA</a:t>
            </a:r>
            <a:r>
              <a:rPr lang="fr-FR" dirty="0"/>
              <a:t>: étant le personnage principale de MY HÉROS </a:t>
            </a:r>
            <a:r>
              <a:rPr lang="fr-FR" dirty="0" err="1"/>
              <a:t>ACADÉMIA</a:t>
            </a:r>
            <a:r>
              <a:rPr lang="fr-FR" dirty="0"/>
              <a:t> ,  il est de sexe masculin et il a entre 8 et 18 ans</a:t>
            </a:r>
          </a:p>
          <a:p>
            <a:pPr marL="0" indent="0">
              <a:buNone/>
            </a:pPr>
            <a:r>
              <a:rPr lang="fr-FR" dirty="0"/>
              <a:t>Donc c’est un des personnages principales parmi les </a:t>
            </a:r>
            <a:r>
              <a:rPr lang="fr-FR" dirty="0" err="1"/>
              <a:t>shonen</a:t>
            </a:r>
            <a:r>
              <a:rPr lang="fr-FR" dirty="0"/>
              <a:t>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159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DDD1058-4096-D068-91BE-EDEC4E013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151" y="481432"/>
            <a:ext cx="5021516" cy="1280890"/>
          </a:xfrm>
        </p:spPr>
        <p:txBody>
          <a:bodyPr>
            <a:normAutofit/>
          </a:bodyPr>
          <a:lstStyle/>
          <a:p>
            <a:r>
              <a:rPr lang="fr-FR" dirty="0"/>
              <a:t>Les JOSEI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840C5A3E-98F0-BAB1-7048-FC56FB55F5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068" b="1"/>
          <a:stretch/>
        </p:blipFill>
        <p:spPr>
          <a:xfrm>
            <a:off x="-1555" y="1731"/>
            <a:ext cx="4671091" cy="6858000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895B52-8E3F-EB1D-1BB4-CEE033E15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6072" y="1946585"/>
            <a:ext cx="5066419" cy="3777622"/>
          </a:xfrm>
        </p:spPr>
        <p:txBody>
          <a:bodyPr>
            <a:normAutofit/>
          </a:bodyPr>
          <a:lstStyle/>
          <a:p>
            <a:r>
              <a:rPr lang="fr-FR" dirty="0"/>
              <a:t>Le JOSEI MANGA  se dit manga féminin ou pour femme, racontent la vie de tous les jours des femmes et leur vie amoureuse </a:t>
            </a:r>
          </a:p>
        </p:txBody>
      </p:sp>
    </p:spTree>
    <p:extLst>
      <p:ext uri="{BB962C8B-B14F-4D97-AF65-F5344CB8AC3E}">
        <p14:creationId xmlns:p14="http://schemas.microsoft.com/office/powerpoint/2010/main" val="93907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B1B2ACB-4D72-0F2A-E051-5A087219E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264" y="705336"/>
            <a:ext cx="3650279" cy="1259894"/>
          </a:xfrm>
        </p:spPr>
        <p:txBody>
          <a:bodyPr>
            <a:normAutofit/>
          </a:bodyPr>
          <a:lstStyle/>
          <a:p>
            <a:r>
              <a:rPr lang="fr-FR" dirty="0"/>
              <a:t>Les </a:t>
            </a:r>
            <a:r>
              <a:rPr lang="fr-FR" dirty="0" err="1"/>
              <a:t>isekai</a:t>
            </a:r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C9EE5C-0A24-0EE3-0B58-A9D73155C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fr-FR" dirty="0"/>
              <a:t>LE ISEKAI veut dire (autre monde) peux importe le sexe masculin ou féminin c’est une  personne piégée ou enfermée dans un autre monde par à rapport à la réalité.</a:t>
            </a: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F564B593-A91B-A080-5012-F6CC385286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848" y="1965230"/>
            <a:ext cx="6953577" cy="3894003"/>
          </a:xfrm>
          <a:prstGeom prst="rect">
            <a:avLst/>
          </a:prstGeom>
        </p:spPr>
      </p:pic>
      <p:sp>
        <p:nvSpPr>
          <p:cNvPr id="13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3D8834-0980-F448-029A-282596A63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100913-E1D0-A83C-0922-4BA14D236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2989" y="2048933"/>
            <a:ext cx="8915400" cy="3777622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MERCI DE VOTRE ATTENTION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Ça VOUS À PLUS?</a:t>
            </a:r>
          </a:p>
        </p:txBody>
      </p:sp>
    </p:spTree>
    <p:extLst>
      <p:ext uri="{BB962C8B-B14F-4D97-AF65-F5344CB8AC3E}">
        <p14:creationId xmlns:p14="http://schemas.microsoft.com/office/powerpoint/2010/main" val="102498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Grand écran</PresentationFormat>
  <Paragraphs>31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Brin</vt:lpstr>
      <vt:lpstr>LES MANGAS</vt:lpstr>
      <vt:lpstr> QU’EST- EST CE QU’UN MANGA</vt:lpstr>
      <vt:lpstr>Comment se lit un manga et pourquoi ces illustrations sont en noir et blanc.</vt:lpstr>
      <vt:lpstr>LES 3 TYPES DE MANGAS POPULAIRES</vt:lpstr>
      <vt:lpstr>Les JOSEI</vt:lpstr>
      <vt:lpstr>Les isekai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MANGAS</dc:title>
  <dc:creator>Latifa CAQUELIN-MARTEAU</dc:creator>
  <cp:lastModifiedBy>DONICZKA Alain</cp:lastModifiedBy>
  <cp:revision>10</cp:revision>
  <dcterms:created xsi:type="dcterms:W3CDTF">2022-04-23T13:49:12Z</dcterms:created>
  <dcterms:modified xsi:type="dcterms:W3CDTF">2022-06-22T16:05:50Z</dcterms:modified>
</cp:coreProperties>
</file>