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69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37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AA3E47C-B2A2-4114-9FD6-72689BB35AA6}" type="datetimeFigureOut">
              <a:rPr lang="fr-FR" smtClean="0"/>
              <a:pPr/>
              <a:t>22/07/2018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2BA59E-5F4E-42F2-BDF2-D148A369F03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8747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E47C-B2A2-4114-9FD6-72689BB35AA6}" type="datetimeFigureOut">
              <a:rPr lang="fr-FR" smtClean="0"/>
              <a:pPr/>
              <a:t>22/07/2018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A59E-5F4E-42F2-BDF2-D148A369F03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93491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E47C-B2A2-4114-9FD6-72689BB35AA6}" type="datetimeFigureOut">
              <a:rPr lang="fr-FR" smtClean="0"/>
              <a:pPr/>
              <a:t>22/07/2018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A59E-5F4E-42F2-BDF2-D148A369F03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53242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E47C-B2A2-4114-9FD6-72689BB35AA6}" type="datetimeFigureOut">
              <a:rPr lang="fr-FR" smtClean="0"/>
              <a:pPr/>
              <a:t>22/07/2018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A59E-5F4E-42F2-BDF2-D148A369F03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18560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E47C-B2A2-4114-9FD6-72689BB35AA6}" type="datetimeFigureOut">
              <a:rPr lang="fr-FR" smtClean="0"/>
              <a:pPr/>
              <a:t>22/07/2018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A59E-5F4E-42F2-BDF2-D148A369F03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26248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E47C-B2A2-4114-9FD6-72689BB35AA6}" type="datetimeFigureOut">
              <a:rPr lang="fr-FR" smtClean="0"/>
              <a:pPr/>
              <a:t>22/07/2018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A59E-5F4E-42F2-BDF2-D148A369F03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5345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E47C-B2A2-4114-9FD6-72689BB35AA6}" type="datetimeFigureOut">
              <a:rPr lang="fr-FR" smtClean="0"/>
              <a:pPr/>
              <a:t>22/07/2018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A59E-5F4E-42F2-BDF2-D148A369F03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06508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E47C-B2A2-4114-9FD6-72689BB35AA6}" type="datetimeFigureOut">
              <a:rPr lang="fr-FR" smtClean="0"/>
              <a:pPr/>
              <a:t>22/07/2018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A59E-5F4E-42F2-BDF2-D148A369F03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12390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E47C-B2A2-4114-9FD6-72689BB35AA6}" type="datetimeFigureOut">
              <a:rPr lang="fr-FR" smtClean="0"/>
              <a:pPr/>
              <a:t>22/07/2018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A59E-5F4E-42F2-BDF2-D148A369F03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2961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E47C-B2A2-4114-9FD6-72689BB35AA6}" type="datetimeFigureOut">
              <a:rPr lang="fr-FR" smtClean="0"/>
              <a:pPr/>
              <a:t>22/07/2018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A59E-5F4E-42F2-BDF2-D148A369F03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71417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E47C-B2A2-4114-9FD6-72689BB35AA6}" type="datetimeFigureOut">
              <a:rPr lang="fr-FR" smtClean="0"/>
              <a:pPr/>
              <a:t>22/07/2018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A59E-5F4E-42F2-BDF2-D148A369F03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9138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E47C-B2A2-4114-9FD6-72689BB35AA6}" type="datetimeFigureOut">
              <a:rPr lang="fr-FR" smtClean="0"/>
              <a:pPr/>
              <a:t>22/07/2018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A59E-5F4E-42F2-BDF2-D148A369F03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1893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E47C-B2A2-4114-9FD6-72689BB35AA6}" type="datetimeFigureOut">
              <a:rPr lang="fr-FR" smtClean="0"/>
              <a:pPr/>
              <a:t>22/07/2018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A59E-5F4E-42F2-BDF2-D148A369F03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4441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E47C-B2A2-4114-9FD6-72689BB35AA6}" type="datetimeFigureOut">
              <a:rPr lang="fr-FR" smtClean="0"/>
              <a:pPr/>
              <a:t>22/07/2018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A59E-5F4E-42F2-BDF2-D148A369F03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2424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E47C-B2A2-4114-9FD6-72689BB35AA6}" type="datetimeFigureOut">
              <a:rPr lang="fr-FR" smtClean="0"/>
              <a:pPr/>
              <a:t>22/07/2018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A59E-5F4E-42F2-BDF2-D148A369F03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2667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E47C-B2A2-4114-9FD6-72689BB35AA6}" type="datetimeFigureOut">
              <a:rPr lang="fr-FR" smtClean="0"/>
              <a:pPr/>
              <a:t>22/07/2018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A59E-5F4E-42F2-BDF2-D148A369F03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7830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E47C-B2A2-4114-9FD6-72689BB35AA6}" type="datetimeFigureOut">
              <a:rPr lang="fr-FR" smtClean="0"/>
              <a:pPr/>
              <a:t>22/07/2018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A59E-5F4E-42F2-BDF2-D148A369F03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2613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A3E47C-B2A2-4114-9FD6-72689BB35AA6}" type="datetimeFigureOut">
              <a:rPr lang="fr-FR" smtClean="0"/>
              <a:pPr/>
              <a:t>22/07/2018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2BA59E-5F4E-42F2-BDF2-D148A369F03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76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Exposé sur le bouleau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Pauline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4071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lgerian" panose="04020705040A02060702" pitchFamily="82" charset="0"/>
              </a:rPr>
              <a:t>QUIZZ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solidFill>
                  <a:srgbClr val="0070C0"/>
                </a:solidFill>
              </a:rPr>
              <a:t>Combien de français sont allergiques au pollen de bouleau ?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30% des français sont allergiques au pollen de bouleau.</a:t>
            </a:r>
          </a:p>
        </p:txBody>
      </p:sp>
    </p:spTree>
    <p:extLst>
      <p:ext uri="{BB962C8B-B14F-4D97-AF65-F5344CB8AC3E}">
        <p14:creationId xmlns:p14="http://schemas.microsoft.com/office/powerpoint/2010/main" val="377308289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lgerian" panose="04020705040A02060702" pitchFamily="82" charset="0"/>
              </a:rPr>
              <a:t>QUIZZ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Dans les climats froids combien de temps vivent les bouleaux ?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Ils vivent 100 ans et plus.</a:t>
            </a:r>
          </a:p>
        </p:txBody>
      </p:sp>
    </p:spTree>
    <p:extLst>
      <p:ext uri="{BB962C8B-B14F-4D97-AF65-F5344CB8AC3E}">
        <p14:creationId xmlns:p14="http://schemas.microsoft.com/office/powerpoint/2010/main" val="64113132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lgerian" panose="04020705040A02060702" pitchFamily="82" charset="0"/>
              </a:rPr>
              <a:t>QUIZZ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 quelle couleur sont les feuilles du bouleau en automne ?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Elles sont jaunes.</a:t>
            </a:r>
          </a:p>
        </p:txBody>
      </p:sp>
    </p:spTree>
    <p:extLst>
      <p:ext uri="{BB962C8B-B14F-4D97-AF65-F5344CB8AC3E}">
        <p14:creationId xmlns:p14="http://schemas.microsoft.com/office/powerpoint/2010/main" val="256239000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lgerian" panose="04020705040A02060702" pitchFamily="82" charset="0"/>
              </a:rPr>
              <a:t>QUIZZ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Dans les climats tempérés combien de temps vit un bouleau ?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Il vit 30 à 40 ans.</a:t>
            </a:r>
          </a:p>
        </p:txBody>
      </p:sp>
    </p:spTree>
    <p:extLst>
      <p:ext uri="{BB962C8B-B14F-4D97-AF65-F5344CB8AC3E}">
        <p14:creationId xmlns:p14="http://schemas.microsoft.com/office/powerpoint/2010/main" val="306595666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lgerian" panose="04020705040A02060702" pitchFamily="82" charset="0"/>
              </a:rPr>
              <a:t>QUIZZ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dirty="0">
                <a:solidFill>
                  <a:schemeClr val="accent2"/>
                </a:solidFill>
              </a:rPr>
              <a:t>Cite 2 arbres de la famille des </a:t>
            </a:r>
            <a:r>
              <a:rPr lang="fr-FR" sz="4000" dirty="0" err="1">
                <a:solidFill>
                  <a:schemeClr val="accent2"/>
                </a:solidFill>
              </a:rPr>
              <a:t>betulaceas</a:t>
            </a:r>
            <a:r>
              <a:rPr lang="fr-FR" sz="4000" dirty="0">
                <a:solidFill>
                  <a:schemeClr val="accent2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accent1"/>
                </a:solidFill>
              </a:rPr>
              <a:t>L’aulne et le bouleau.</a:t>
            </a:r>
          </a:p>
          <a:p>
            <a:pPr marL="0" indent="0">
              <a:buNone/>
            </a:pP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793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Qu’est ce qu’un bouleau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C’est un arbre : </a:t>
            </a:r>
          </a:p>
          <a:p>
            <a:pPr marL="0" indent="0">
              <a:buNone/>
            </a:pP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27" y="2722434"/>
            <a:ext cx="4500939" cy="298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672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reconnait-on un bouleau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On le reconnait grâce à son tronc fin et long</a:t>
            </a:r>
          </a:p>
          <a:p>
            <a:pPr marL="0" indent="0">
              <a:buNone/>
            </a:pPr>
            <a:r>
              <a:rPr lang="fr-FR" dirty="0"/>
              <a:t> et à son écorce blanche.</a:t>
            </a:r>
          </a:p>
          <a:p>
            <a:pPr marL="0" indent="0">
              <a:buNone/>
            </a:pPr>
            <a:r>
              <a:rPr lang="fr-FR" dirty="0"/>
              <a:t>Il peut atteindre 20 à 30 mètres de hauteur.</a:t>
            </a:r>
          </a:p>
          <a:p>
            <a:pPr marL="0" indent="0">
              <a:buNone/>
            </a:pPr>
            <a:r>
              <a:rPr lang="fr-FR" dirty="0"/>
              <a:t>Voici une image de ses feuilles: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31" y="2487357"/>
            <a:ext cx="3631092" cy="37114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52" y="4297652"/>
            <a:ext cx="1853647" cy="18491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251" y="4298674"/>
            <a:ext cx="1561662" cy="184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6840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Combien de temps vit le bouleau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sz="14400" dirty="0"/>
              <a:t>Dans les climats tempérés, il vit en moyenne 3O à 40 ans. </a:t>
            </a:r>
          </a:p>
          <a:p>
            <a:r>
              <a:rPr lang="fr-FR" sz="14400" dirty="0"/>
              <a:t>Dans les climats froids, il peut vivre jusqu’à 100 ans et plus.</a:t>
            </a:r>
          </a:p>
          <a:p>
            <a:endParaRPr lang="fr-FR" sz="11100" dirty="0"/>
          </a:p>
          <a:p>
            <a:pPr marL="0" indent="0">
              <a:buNone/>
            </a:pPr>
            <a:r>
              <a:rPr lang="fr-FR" sz="7300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5092646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/>
              <a:t>A quelle famille appartient-il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Il appartient à la famille des betulaceaes on peut aussi l’écrire bétulacées.</a:t>
            </a:r>
          </a:p>
          <a:p>
            <a:r>
              <a:rPr lang="fr-FR" sz="2800" dirty="0"/>
              <a:t>L’aulne fait aussi partie des </a:t>
            </a:r>
            <a:r>
              <a:rPr lang="fr-FR" sz="2800" dirty="0" err="1"/>
              <a:t>betulaceaes</a:t>
            </a:r>
            <a:r>
              <a:rPr lang="fr-FR" sz="2800" dirty="0"/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553" y="3106797"/>
            <a:ext cx="2481262" cy="29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7384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/>
              <a:t>Y a-t-il beaucoup de bouleaux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dirty="0"/>
              <a:t>Ce n’est pas un arbre rare on peut en voir dans les forêts, dans les jardins, au bord des routes… </a:t>
            </a:r>
          </a:p>
        </p:txBody>
      </p:sp>
    </p:spTree>
    <p:extLst>
      <p:ext uri="{BB962C8B-B14F-4D97-AF65-F5344CB8AC3E}">
        <p14:creationId xmlns:p14="http://schemas.microsoft.com/office/powerpoint/2010/main" val="166564976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Est-il à l’origine de certaines maladies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Il provoque des allergies et de nombreuses personnes en souffrent.</a:t>
            </a:r>
          </a:p>
          <a:p>
            <a:r>
              <a:rPr lang="fr-FR" sz="3600" dirty="0"/>
              <a:t>En effet au printemps, à la période des pollens, 30% des français y sont allergiques.</a:t>
            </a:r>
          </a:p>
        </p:txBody>
      </p:sp>
    </p:spTree>
    <p:extLst>
      <p:ext uri="{BB962C8B-B14F-4D97-AF65-F5344CB8AC3E}">
        <p14:creationId xmlns:p14="http://schemas.microsoft.com/office/powerpoint/2010/main" val="140467895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lgerian" panose="04020705040A02060702" pitchFamily="82" charset="0"/>
              </a:rPr>
              <a:t>QUIZZ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5400" dirty="0">
                <a:solidFill>
                  <a:srgbClr val="FF0000"/>
                </a:solidFill>
              </a:rPr>
              <a:t>A quelle saison les feuilles du bouleau sont-elles vertes ?</a:t>
            </a:r>
          </a:p>
          <a:p>
            <a:pPr marL="0" indent="0">
              <a:buNone/>
            </a:pPr>
            <a:r>
              <a:rPr lang="fr-FR" sz="5400" dirty="0">
                <a:solidFill>
                  <a:srgbClr val="FFC000"/>
                </a:solidFill>
              </a:rPr>
              <a:t>Elles sont vertes au printemps.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290575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Algerian" panose="04020705040A02060702" pitchFamily="82" charset="0"/>
              </a:rPr>
              <a:t>QUIZZ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5400" dirty="0">
                <a:solidFill>
                  <a:srgbClr val="00B050"/>
                </a:solidFill>
              </a:rPr>
              <a:t>Où trouve-t-on un bouleau ?</a:t>
            </a:r>
          </a:p>
          <a:p>
            <a:pPr marL="0" indent="0">
              <a:buNone/>
            </a:pPr>
            <a:r>
              <a:rPr lang="fr-FR" sz="4000" dirty="0">
                <a:solidFill>
                  <a:srgbClr val="92D050"/>
                </a:solidFill>
              </a:rPr>
              <a:t>Dans les forêts, les jardins, au bord des routes. </a:t>
            </a:r>
          </a:p>
        </p:txBody>
      </p:sp>
    </p:spTree>
    <p:extLst>
      <p:ext uri="{BB962C8B-B14F-4D97-AF65-F5344CB8AC3E}">
        <p14:creationId xmlns:p14="http://schemas.microsoft.com/office/powerpoint/2010/main" val="3876955104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187</TotalTime>
  <Words>309</Words>
  <Application>Microsoft Office PowerPoint</Application>
  <PresentationFormat>Grand écran</PresentationFormat>
  <Paragraphs>49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Algerian</vt:lpstr>
      <vt:lpstr>Arial</vt:lpstr>
      <vt:lpstr>Garamond</vt:lpstr>
      <vt:lpstr>Organique</vt:lpstr>
      <vt:lpstr>Exposé sur le bouleau</vt:lpstr>
      <vt:lpstr> Qu’est ce qu’un bouleau ?</vt:lpstr>
      <vt:lpstr>Comment reconnait-on un bouleau ?</vt:lpstr>
      <vt:lpstr>Combien de temps vit le bouleau ?</vt:lpstr>
      <vt:lpstr>A quelle famille appartient-il ?</vt:lpstr>
      <vt:lpstr>Y a-t-il beaucoup de bouleaux ?</vt:lpstr>
      <vt:lpstr>Est-il à l’origine de certaines maladies ?</vt:lpstr>
      <vt:lpstr>QUIZZ</vt:lpstr>
      <vt:lpstr>QUIZZ</vt:lpstr>
      <vt:lpstr>QUIZZ</vt:lpstr>
      <vt:lpstr>QUIZZ</vt:lpstr>
      <vt:lpstr>QUIZZ</vt:lpstr>
      <vt:lpstr>QUIZZ</vt:lpstr>
      <vt:lpstr>QUIZZ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Exposé sur le bouleau</dc:title>
  <dc:creator>Mélanie</dc:creator>
  <cp:lastModifiedBy>adoniczka@yahoo.fr</cp:lastModifiedBy>
  <cp:revision>51</cp:revision>
  <dcterms:created xsi:type="dcterms:W3CDTF">2017-11-24T16:15:35Z</dcterms:created>
  <dcterms:modified xsi:type="dcterms:W3CDTF">2018-07-22T14:41:35Z</dcterms:modified>
</cp:coreProperties>
</file>