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12"/>
  </p:normalViewPr>
  <p:slideViewPr>
    <p:cSldViewPr snapToGrid="0" snapToObjects="1">
      <p:cViewPr varScale="1">
        <p:scale>
          <a:sx n="107" d="100"/>
          <a:sy n="107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2/17/21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a/ab/Zebu_in_Ethiopia_01.jpg" TargetMode="External"/><Relationship Id="rId2" Type="http://schemas.openxmlformats.org/officeDocument/2006/relationships/hyperlink" Target="http://www.jaitoutcompris.com/animaux/la-vache-normande-164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86B16-9812-EE4E-9761-CD1AD339D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1953" y="3194462"/>
            <a:ext cx="6038105" cy="1464889"/>
          </a:xfrm>
        </p:spPr>
        <p:txBody>
          <a:bodyPr/>
          <a:lstStyle/>
          <a:p>
            <a:pPr algn="ctr"/>
            <a:r>
              <a:rPr lang="fr-FR" dirty="0"/>
              <a:t>LES ZÉBUS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6D9476-5E83-7649-B2D6-F2656BEF32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9" name="Picture 5" descr="A young Zebu napping in Kenya Photo by: TREKANDCO, public domain https://pixabay.com/photos/kenya-zebu-savannah-2241628/ ">
            <a:extLst>
              <a:ext uri="{FF2B5EF4-FFF2-40B4-BE49-F238E27FC236}">
                <a16:creationId xmlns:a16="http://schemas.microsoft.com/office/drawing/2014/main" id="{32ECD7B3-EA45-F846-BBB9-6C5BC3850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993" y="936685"/>
            <a:ext cx="4110024" cy="192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745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90F4C-A0C8-8C40-9579-F28EB95A0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03200"/>
            <a:ext cx="10571998" cy="1214438"/>
          </a:xfrm>
        </p:spPr>
        <p:txBody>
          <a:bodyPr>
            <a:normAutofit fontScale="90000"/>
          </a:bodyPr>
          <a:lstStyle/>
          <a:p>
            <a:pPr algn="ctr"/>
            <a:r>
              <a:rPr lang="fr-FR" b="0" dirty="0"/>
              <a:t>Son lieu de vie</a:t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EF2CAF-C9FE-C147-AC19-DF13985FD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8"/>
            <a:ext cx="10554574" cy="3038482"/>
          </a:xfrm>
        </p:spPr>
        <p:txBody>
          <a:bodyPr/>
          <a:lstStyle/>
          <a:p>
            <a:r>
              <a:rPr lang="fr-FR" dirty="0"/>
              <a:t>Le zébu est d’origine indienne. Aujourd’hui , on le retrouve en Afrique tropicale et beaucoup à Madagascar.</a:t>
            </a:r>
          </a:p>
        </p:txBody>
      </p:sp>
    </p:spTree>
    <p:extLst>
      <p:ext uri="{BB962C8B-B14F-4D97-AF65-F5344CB8AC3E}">
        <p14:creationId xmlns:p14="http://schemas.microsoft.com/office/powerpoint/2010/main" val="2864406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5F330-FBF5-0743-92C1-8361D248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Son alimentation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7F9505-8967-0F4F-8DD1-5B68DCAA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fr-FR" dirty="0"/>
              <a:t>Il se nourrit d’herbe et peut en consommer jusqu’à 70 kg par jour, en 8 ou 9 heures de pâturage, quand il y a beaucoup d’herbe.</a:t>
            </a:r>
          </a:p>
          <a:p>
            <a:pPr algn="ctr"/>
            <a:r>
              <a:rPr lang="fr-FR" dirty="0"/>
              <a:t> Il en profite pour faire apparaître sa bosse, qui lui sert de réserve calorique et qui perd de son volume pendant la saison sèche. </a:t>
            </a:r>
          </a:p>
          <a:p>
            <a:pPr algn="ctr"/>
            <a:r>
              <a:rPr lang="fr-FR" dirty="0"/>
              <a:t>C'est un animal peu exigeant en nourriture.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1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8AF1D-D0FC-F846-99E0-A9605AAB0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 cri du zébu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EB5D1A-7BF4-464C-B9C6-6F78B98A9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447188"/>
            <a:ext cx="10554574" cy="3636511"/>
          </a:xfrm>
        </p:spPr>
        <p:txBody>
          <a:bodyPr/>
          <a:lstStyle/>
          <a:p>
            <a:pPr algn="ctr"/>
            <a:r>
              <a:rPr lang="fr-FR" dirty="0"/>
              <a:t>Comme les autres bovins </a:t>
            </a:r>
            <a:r>
              <a:rPr lang="fr-FR" dirty="0">
                <a:solidFill>
                  <a:srgbClr val="0070C0"/>
                </a:solidFill>
              </a:rPr>
              <a:t>(</a:t>
            </a:r>
            <a:r>
              <a:rPr lang="fr-FR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vaches</a:t>
            </a:r>
            <a:r>
              <a:rPr lang="fr-FR" dirty="0">
                <a:solidFill>
                  <a:srgbClr val="0070C0"/>
                </a:solidFill>
              </a:rPr>
              <a:t>,</a:t>
            </a:r>
            <a:r>
              <a:rPr lang="fr-FR" dirty="0"/>
              <a:t> </a:t>
            </a:r>
            <a:r>
              <a:rPr lang="fr-FR" dirty="0">
                <a:solidFill>
                  <a:srgbClr val="0070C0"/>
                </a:solidFill>
              </a:rPr>
              <a:t>bœufs...)</a:t>
            </a:r>
            <a:r>
              <a:rPr lang="fr-FR" dirty="0"/>
              <a:t>, le zébu beugle.</a:t>
            </a:r>
          </a:p>
        </p:txBody>
      </p:sp>
      <p:pic>
        <p:nvPicPr>
          <p:cNvPr id="5" name="Picture 11" descr="Fichier:Zebu in Ethiopia 01.jpg">
            <a:hlinkClick r:id="rId3"/>
            <a:extLst>
              <a:ext uri="{FF2B5EF4-FFF2-40B4-BE49-F238E27FC236}">
                <a16:creationId xmlns:a16="http://schemas.microsoft.com/office/drawing/2014/main" id="{75605568-15D4-724F-A3CC-DB84687A5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413" y="2553195"/>
            <a:ext cx="5095171" cy="430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33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1A4638-25A8-1D44-AEC4-DEF0B853E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Sa reproduction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ED6C6B-4AE3-A64E-B02E-9A0E0023C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49287"/>
            <a:ext cx="10554574" cy="3636511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La femelle, nommée aussi la </a:t>
            </a:r>
            <a:r>
              <a:rPr lang="fr-FR" i="1" dirty="0" err="1"/>
              <a:t>zébute</a:t>
            </a:r>
            <a:r>
              <a:rPr lang="fr-FR" dirty="0"/>
              <a:t>, est vivipare. </a:t>
            </a:r>
          </a:p>
          <a:p>
            <a:pPr marL="0" indent="0" algn="ctr">
              <a:buNone/>
            </a:pPr>
            <a:r>
              <a:rPr lang="fr-FR" dirty="0"/>
              <a:t>Elle peut se reproduire à partir 44 mois. La gestation, qui dépend de l’âge et de la santé de la femelle, dure 285 jours environ. Elle donne naissance à un petit, une fois par an. On a constaté que la durée de gestation est plus courte quand le petit est un mâle.</a:t>
            </a:r>
          </a:p>
          <a:p>
            <a:pPr marL="0" indent="0" algn="ctr">
              <a:buNone/>
            </a:pPr>
            <a:r>
              <a:rPr lang="fr-FR" dirty="0"/>
              <a:t> Le zébu est la seule espèce qu’on peut croiser avec d’autres bovinés afin de créer de nouvelles races. </a:t>
            </a:r>
          </a:p>
        </p:txBody>
      </p:sp>
    </p:spTree>
    <p:extLst>
      <p:ext uri="{BB962C8B-B14F-4D97-AF65-F5344CB8AC3E}">
        <p14:creationId xmlns:p14="http://schemas.microsoft.com/office/powerpoint/2010/main" val="716832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032FFF-3C1A-A34A-A251-174CC2D2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0"/>
            <a:ext cx="10571998" cy="1417638"/>
          </a:xfrm>
        </p:spPr>
        <p:txBody>
          <a:bodyPr>
            <a:noAutofit/>
          </a:bodyPr>
          <a:lstStyle/>
          <a:p>
            <a:pPr algn="ctr"/>
            <a:r>
              <a:rPr lang="fr-FR" b="0" dirty="0"/>
              <a:t>Son espérance de vie</a:t>
            </a:r>
            <a:br>
              <a:rPr lang="fr-FR" b="0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A119EB-EE76-6849-AE0C-EE30738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1687898"/>
            <a:ext cx="10554574" cy="1518440"/>
          </a:xfrm>
        </p:spPr>
        <p:txBody>
          <a:bodyPr/>
          <a:lstStyle/>
          <a:p>
            <a:pPr algn="ctr"/>
            <a:r>
              <a:rPr lang="fr-FR" dirty="0"/>
              <a:t>Le zébu est un animal solitaire qui peut vivre 8 ans au maximum à l’état sauvage et jusqu’à 18 ans en captivité.</a:t>
            </a:r>
          </a:p>
        </p:txBody>
      </p:sp>
      <p:pic>
        <p:nvPicPr>
          <p:cNvPr id="3076" name="Picture 4" descr="/var/folders/07/p97f1bs94d9d6y85gvc3y3rh0000gn/T/com.microsoft.Powerpoint/WebArchiveCopyPasteTempFiles/zebu3-e1544735814817.jpg">
            <a:extLst>
              <a:ext uri="{FF2B5EF4-FFF2-40B4-BE49-F238E27FC236}">
                <a16:creationId xmlns:a16="http://schemas.microsoft.com/office/drawing/2014/main" id="{05FD2AEC-FE57-F64B-A863-054B48437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638" y="2885704"/>
            <a:ext cx="6336145" cy="397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098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EEC335-A708-4347-9FB3-9E5F57E4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Sa description physique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64CF1D-81F7-2548-895C-79A721421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est de couleur rouge ou gris clair.</a:t>
            </a:r>
          </a:p>
          <a:p>
            <a:r>
              <a:rPr lang="fr-FR" dirty="0"/>
              <a:t> Ses yeux de chaque côté de la tête lui permettent de voir sur 330 degrés.</a:t>
            </a:r>
          </a:p>
          <a:p>
            <a:r>
              <a:rPr lang="fr-FR" dirty="0"/>
              <a:t> Le zébu a un poids qui varie de 200 à 1000 kg.</a:t>
            </a:r>
          </a:p>
        </p:txBody>
      </p:sp>
    </p:spTree>
    <p:extLst>
      <p:ext uri="{BB962C8B-B14F-4D97-AF65-F5344CB8AC3E}">
        <p14:creationId xmlns:p14="http://schemas.microsoft.com/office/powerpoint/2010/main" val="609981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is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Concis</Template>
  <TotalTime>104</TotalTime>
  <Words>172</Words>
  <Application>Microsoft Macintosh PowerPoint</Application>
  <PresentationFormat>Grand écran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Concis</vt:lpstr>
      <vt:lpstr>LES ZÉBUS</vt:lpstr>
      <vt:lpstr>Son lieu de vie </vt:lpstr>
      <vt:lpstr>Son alimentation</vt:lpstr>
      <vt:lpstr>Le cri du zébu</vt:lpstr>
      <vt:lpstr>Sa reproduction</vt:lpstr>
      <vt:lpstr>Son espérance de vie </vt:lpstr>
      <vt:lpstr>Sa description physique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ZÉBUS</dc:title>
  <dc:creator>Microsoft Office User</dc:creator>
  <cp:lastModifiedBy>Microsoft Office User</cp:lastModifiedBy>
  <cp:revision>11</cp:revision>
  <dcterms:created xsi:type="dcterms:W3CDTF">2021-02-14T15:07:37Z</dcterms:created>
  <dcterms:modified xsi:type="dcterms:W3CDTF">2021-02-17T07:33:27Z</dcterms:modified>
</cp:coreProperties>
</file>